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sldIdLst>
    <p:sldId id="1297" r:id="rId2"/>
    <p:sldId id="282" r:id="rId3"/>
    <p:sldId id="1336" r:id="rId4"/>
    <p:sldId id="1341" r:id="rId5"/>
    <p:sldId id="1342" r:id="rId6"/>
    <p:sldId id="1343" r:id="rId7"/>
    <p:sldId id="1344" r:id="rId8"/>
    <p:sldId id="1363" r:id="rId9"/>
    <p:sldId id="1353" r:id="rId10"/>
    <p:sldId id="1346" r:id="rId11"/>
    <p:sldId id="1347" r:id="rId12"/>
    <p:sldId id="1365" r:id="rId13"/>
    <p:sldId id="1338" r:id="rId14"/>
    <p:sldId id="1350" r:id="rId15"/>
    <p:sldId id="1340" r:id="rId16"/>
    <p:sldId id="1351" r:id="rId17"/>
    <p:sldId id="1349" r:id="rId18"/>
    <p:sldId id="1352" r:id="rId19"/>
    <p:sldId id="1339" r:id="rId20"/>
    <p:sldId id="1334" r:id="rId21"/>
    <p:sldId id="1354" r:id="rId22"/>
    <p:sldId id="1355" r:id="rId23"/>
    <p:sldId id="1356" r:id="rId24"/>
    <p:sldId id="1358" r:id="rId25"/>
    <p:sldId id="1362" r:id="rId26"/>
    <p:sldId id="1361" r:id="rId27"/>
    <p:sldId id="129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3D2940-1C2F-43BA-B9B8-6D7820454061}">
          <p14:sldIdLst>
            <p14:sldId id="1297"/>
            <p14:sldId id="282"/>
            <p14:sldId id="1336"/>
            <p14:sldId id="1341"/>
            <p14:sldId id="1342"/>
            <p14:sldId id="1343"/>
            <p14:sldId id="1344"/>
            <p14:sldId id="1363"/>
            <p14:sldId id="1353"/>
            <p14:sldId id="1346"/>
            <p14:sldId id="1347"/>
            <p14:sldId id="1365"/>
            <p14:sldId id="1338"/>
            <p14:sldId id="1350"/>
            <p14:sldId id="1340"/>
            <p14:sldId id="1351"/>
            <p14:sldId id="1349"/>
            <p14:sldId id="1352"/>
            <p14:sldId id="1339"/>
            <p14:sldId id="1334"/>
            <p14:sldId id="1354"/>
            <p14:sldId id="1355"/>
            <p14:sldId id="1356"/>
            <p14:sldId id="1358"/>
            <p14:sldId id="1362"/>
            <p14:sldId id="1361"/>
            <p14:sldId id="1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1F2E6"/>
    <a:srgbClr val="FCB11C"/>
    <a:srgbClr val="F8C92B"/>
    <a:srgbClr val="F4DE3A"/>
    <a:srgbClr val="F6D130"/>
    <a:srgbClr val="002366"/>
    <a:srgbClr val="41AEBD"/>
    <a:srgbClr val="598ADD"/>
    <a:srgbClr val="A2C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9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19C14-D1D9-45E8-9939-7F31FFC60479}" type="doc">
      <dgm:prSet loTypeId="urn:microsoft.com/office/officeart/2009/3/layout/StepUp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2D0FA66-FAAE-47B9-89C0-FD8054E4413E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Phân biệt thông tin và dữ liệu</a:t>
          </a:r>
        </a:p>
      </dgm:t>
    </dgm:pt>
    <dgm:pt modelId="{E3A0185C-5C62-4B4A-B72F-7EFDB6A3DFB6}" type="parTrans" cxnId="{B8A8EFE1-C9AC-4E4C-9CA8-1467F47D9C47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899B9-5D3B-403E-BBB9-2FF3EDA5F6D9}" type="sibTrans" cxnId="{B8A8EFE1-C9AC-4E4C-9CA8-1467F47D9C47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58064-0ADC-4240-A51C-20F0DCA5F5A9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Chuyển đổi giữa các đơn vị lưu trữ dữ liệu</a:t>
          </a:r>
        </a:p>
      </dgm:t>
    </dgm:pt>
    <dgm:pt modelId="{DEEE8393-A99E-40FB-BDAC-359226783FA2}" type="parTrans" cxnId="{0363C7EC-B8FB-49BD-8902-A343749BAD08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6C6D9-C9B0-40FA-8F53-1368F20ED4C8}" type="sibTrans" cxnId="{0363C7EC-B8FB-49BD-8902-A343749BAD08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C0DF2-102C-4630-9257-5B727F51856F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Ưu điểm của việc lưu trữ, xử lí và truyền thông tin bằng thiết bị số</a:t>
          </a:r>
        </a:p>
      </dgm:t>
    </dgm:pt>
    <dgm:pt modelId="{7F34BCBA-4723-4452-A8B2-11BC9CD9C2D3}" type="parTrans" cxnId="{578EB762-C85C-46C1-A129-5823DBE85429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FA92E-A11C-443D-B023-1B55558FB448}" type="sibTrans" cxnId="{578EB762-C85C-46C1-A129-5823DBE85429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47AA1-02A7-4322-85AC-229BF8505998}" type="pres">
      <dgm:prSet presAssocID="{E1F19C14-D1D9-45E8-9939-7F31FFC60479}" presName="rootnode" presStyleCnt="0">
        <dgm:presLayoutVars>
          <dgm:chMax/>
          <dgm:chPref/>
          <dgm:dir/>
          <dgm:animLvl val="lvl"/>
        </dgm:presLayoutVars>
      </dgm:prSet>
      <dgm:spPr/>
    </dgm:pt>
    <dgm:pt modelId="{2F43C92C-4715-43A9-BE90-D047897374E3}" type="pres">
      <dgm:prSet presAssocID="{92D0FA66-FAAE-47B9-89C0-FD8054E4413E}" presName="composite" presStyleCnt="0"/>
      <dgm:spPr/>
    </dgm:pt>
    <dgm:pt modelId="{2ABDC1BA-C956-44D4-9E43-47C370D19C4E}" type="pres">
      <dgm:prSet presAssocID="{92D0FA66-FAAE-47B9-89C0-FD8054E4413E}" presName="LShape" presStyleLbl="alignNode1" presStyleIdx="0" presStyleCnt="5"/>
      <dgm:spPr/>
    </dgm:pt>
    <dgm:pt modelId="{C07BE4C6-2C8A-4FA0-94BC-2C2B52FA58ED}" type="pres">
      <dgm:prSet presAssocID="{92D0FA66-FAAE-47B9-89C0-FD8054E4413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C62D8DB-0020-4107-8D65-963F6A243FF0}" type="pres">
      <dgm:prSet presAssocID="{92D0FA66-FAAE-47B9-89C0-FD8054E4413E}" presName="Triangle" presStyleLbl="alignNode1" presStyleIdx="1" presStyleCnt="5"/>
      <dgm:spPr/>
    </dgm:pt>
    <dgm:pt modelId="{E5344FDE-AB84-44A1-B57C-FF6037D7B6B5}" type="pres">
      <dgm:prSet presAssocID="{AE3899B9-5D3B-403E-BBB9-2FF3EDA5F6D9}" presName="sibTrans" presStyleCnt="0"/>
      <dgm:spPr/>
    </dgm:pt>
    <dgm:pt modelId="{9482E63B-C8CC-41D7-AC6C-3F11D34C3DFB}" type="pres">
      <dgm:prSet presAssocID="{AE3899B9-5D3B-403E-BBB9-2FF3EDA5F6D9}" presName="space" presStyleCnt="0"/>
      <dgm:spPr/>
    </dgm:pt>
    <dgm:pt modelId="{4868CCEF-7CEA-4D4F-9066-B0555D9C1338}" type="pres">
      <dgm:prSet presAssocID="{C0758064-0ADC-4240-A51C-20F0DCA5F5A9}" presName="composite" presStyleCnt="0"/>
      <dgm:spPr/>
    </dgm:pt>
    <dgm:pt modelId="{8FC629C5-CB52-492C-9470-E1B3BE512EBC}" type="pres">
      <dgm:prSet presAssocID="{C0758064-0ADC-4240-A51C-20F0DCA5F5A9}" presName="LShape" presStyleLbl="alignNode1" presStyleIdx="2" presStyleCnt="5"/>
      <dgm:spPr/>
    </dgm:pt>
    <dgm:pt modelId="{6428CB38-0AF9-4500-8129-63D26CDD9F49}" type="pres">
      <dgm:prSet presAssocID="{C0758064-0ADC-4240-A51C-20F0DCA5F5A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910F41B-2CC0-4755-9452-BD9A6D943F5C}" type="pres">
      <dgm:prSet presAssocID="{C0758064-0ADC-4240-A51C-20F0DCA5F5A9}" presName="Triangle" presStyleLbl="alignNode1" presStyleIdx="3" presStyleCnt="5"/>
      <dgm:spPr/>
    </dgm:pt>
    <dgm:pt modelId="{A084848C-6E68-43BC-B2FD-81C764D89300}" type="pres">
      <dgm:prSet presAssocID="{0B36C6D9-C9B0-40FA-8F53-1368F20ED4C8}" presName="sibTrans" presStyleCnt="0"/>
      <dgm:spPr/>
    </dgm:pt>
    <dgm:pt modelId="{8766623D-A4CB-46BF-930C-ED096EFBD83D}" type="pres">
      <dgm:prSet presAssocID="{0B36C6D9-C9B0-40FA-8F53-1368F20ED4C8}" presName="space" presStyleCnt="0"/>
      <dgm:spPr/>
    </dgm:pt>
    <dgm:pt modelId="{47984966-7D68-4CC9-AE59-4F99F51676D4}" type="pres">
      <dgm:prSet presAssocID="{0E3C0DF2-102C-4630-9257-5B727F51856F}" presName="composite" presStyleCnt="0"/>
      <dgm:spPr/>
    </dgm:pt>
    <dgm:pt modelId="{B277E1D2-20BA-49D9-BE3C-55F0E06A2635}" type="pres">
      <dgm:prSet presAssocID="{0E3C0DF2-102C-4630-9257-5B727F51856F}" presName="LShape" presStyleLbl="alignNode1" presStyleIdx="4" presStyleCnt="5"/>
      <dgm:spPr/>
    </dgm:pt>
    <dgm:pt modelId="{A0E47597-2A14-45B1-804F-6B734A24DA80}" type="pres">
      <dgm:prSet presAssocID="{0E3C0DF2-102C-4630-9257-5B727F51856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EF57A04-BDBE-4140-997D-1BEEDA07EBEF}" type="presOf" srcId="{92D0FA66-FAAE-47B9-89C0-FD8054E4413E}" destId="{C07BE4C6-2C8A-4FA0-94BC-2C2B52FA58ED}" srcOrd="0" destOrd="0" presId="urn:microsoft.com/office/officeart/2009/3/layout/StepUpProcess"/>
    <dgm:cxn modelId="{578EB762-C85C-46C1-A129-5823DBE85429}" srcId="{E1F19C14-D1D9-45E8-9939-7F31FFC60479}" destId="{0E3C0DF2-102C-4630-9257-5B727F51856F}" srcOrd="2" destOrd="0" parTransId="{7F34BCBA-4723-4452-A8B2-11BC9CD9C2D3}" sibTransId="{3BFFA92E-A11C-443D-B023-1B55558FB448}"/>
    <dgm:cxn modelId="{4F9BE162-1CE1-42E8-9652-5B5F4A899396}" type="presOf" srcId="{C0758064-0ADC-4240-A51C-20F0DCA5F5A9}" destId="{6428CB38-0AF9-4500-8129-63D26CDD9F49}" srcOrd="0" destOrd="0" presId="urn:microsoft.com/office/officeart/2009/3/layout/StepUpProcess"/>
    <dgm:cxn modelId="{A9F8BCBC-905C-4885-AB45-F2B9171BF74D}" type="presOf" srcId="{E1F19C14-D1D9-45E8-9939-7F31FFC60479}" destId="{CDD47AA1-02A7-4322-85AC-229BF8505998}" srcOrd="0" destOrd="0" presId="urn:microsoft.com/office/officeart/2009/3/layout/StepUpProcess"/>
    <dgm:cxn modelId="{B8A8EFE1-C9AC-4E4C-9CA8-1467F47D9C47}" srcId="{E1F19C14-D1D9-45E8-9939-7F31FFC60479}" destId="{92D0FA66-FAAE-47B9-89C0-FD8054E4413E}" srcOrd="0" destOrd="0" parTransId="{E3A0185C-5C62-4B4A-B72F-7EFDB6A3DFB6}" sibTransId="{AE3899B9-5D3B-403E-BBB9-2FF3EDA5F6D9}"/>
    <dgm:cxn modelId="{0801C4E7-6095-4026-9E05-58A5A60888E3}" type="presOf" srcId="{0E3C0DF2-102C-4630-9257-5B727F51856F}" destId="{A0E47597-2A14-45B1-804F-6B734A24DA80}" srcOrd="0" destOrd="0" presId="urn:microsoft.com/office/officeart/2009/3/layout/StepUpProcess"/>
    <dgm:cxn modelId="{0363C7EC-B8FB-49BD-8902-A343749BAD08}" srcId="{E1F19C14-D1D9-45E8-9939-7F31FFC60479}" destId="{C0758064-0ADC-4240-A51C-20F0DCA5F5A9}" srcOrd="1" destOrd="0" parTransId="{DEEE8393-A99E-40FB-BDAC-359226783FA2}" sibTransId="{0B36C6D9-C9B0-40FA-8F53-1368F20ED4C8}"/>
    <dgm:cxn modelId="{E32AD136-23C1-47C2-B4D4-D7F78A8E7D2D}" type="presParOf" srcId="{CDD47AA1-02A7-4322-85AC-229BF8505998}" destId="{2F43C92C-4715-43A9-BE90-D047897374E3}" srcOrd="0" destOrd="0" presId="urn:microsoft.com/office/officeart/2009/3/layout/StepUpProcess"/>
    <dgm:cxn modelId="{092EF8BD-0AB2-46EA-8B6C-8908ACB3D7A3}" type="presParOf" srcId="{2F43C92C-4715-43A9-BE90-D047897374E3}" destId="{2ABDC1BA-C956-44D4-9E43-47C370D19C4E}" srcOrd="0" destOrd="0" presId="urn:microsoft.com/office/officeart/2009/3/layout/StepUpProcess"/>
    <dgm:cxn modelId="{C80C25A2-4BD0-419C-A1B3-E0ABBDBEA327}" type="presParOf" srcId="{2F43C92C-4715-43A9-BE90-D047897374E3}" destId="{C07BE4C6-2C8A-4FA0-94BC-2C2B52FA58ED}" srcOrd="1" destOrd="0" presId="urn:microsoft.com/office/officeart/2009/3/layout/StepUpProcess"/>
    <dgm:cxn modelId="{C8E41E32-4B12-49B5-A884-28BFFE886365}" type="presParOf" srcId="{2F43C92C-4715-43A9-BE90-D047897374E3}" destId="{8C62D8DB-0020-4107-8D65-963F6A243FF0}" srcOrd="2" destOrd="0" presId="urn:microsoft.com/office/officeart/2009/3/layout/StepUpProcess"/>
    <dgm:cxn modelId="{1CC75D51-9DA0-48E5-A9CE-93754C1F245C}" type="presParOf" srcId="{CDD47AA1-02A7-4322-85AC-229BF8505998}" destId="{E5344FDE-AB84-44A1-B57C-FF6037D7B6B5}" srcOrd="1" destOrd="0" presId="urn:microsoft.com/office/officeart/2009/3/layout/StepUpProcess"/>
    <dgm:cxn modelId="{264F9ABA-82A9-4CB1-92D0-AA6A4FE81CA2}" type="presParOf" srcId="{E5344FDE-AB84-44A1-B57C-FF6037D7B6B5}" destId="{9482E63B-C8CC-41D7-AC6C-3F11D34C3DFB}" srcOrd="0" destOrd="0" presId="urn:microsoft.com/office/officeart/2009/3/layout/StepUpProcess"/>
    <dgm:cxn modelId="{75A573EE-5DA9-472B-B258-5B23B0797EEF}" type="presParOf" srcId="{CDD47AA1-02A7-4322-85AC-229BF8505998}" destId="{4868CCEF-7CEA-4D4F-9066-B0555D9C1338}" srcOrd="2" destOrd="0" presId="urn:microsoft.com/office/officeart/2009/3/layout/StepUpProcess"/>
    <dgm:cxn modelId="{4B39854F-B65E-4DFD-AF29-B5230EA4D823}" type="presParOf" srcId="{4868CCEF-7CEA-4D4F-9066-B0555D9C1338}" destId="{8FC629C5-CB52-492C-9470-E1B3BE512EBC}" srcOrd="0" destOrd="0" presId="urn:microsoft.com/office/officeart/2009/3/layout/StepUpProcess"/>
    <dgm:cxn modelId="{1ED0A82E-DDC1-420C-B1A4-4BDCD35341AD}" type="presParOf" srcId="{4868CCEF-7CEA-4D4F-9066-B0555D9C1338}" destId="{6428CB38-0AF9-4500-8129-63D26CDD9F49}" srcOrd="1" destOrd="0" presId="urn:microsoft.com/office/officeart/2009/3/layout/StepUpProcess"/>
    <dgm:cxn modelId="{514B5CAA-57BC-46DB-964C-089649C6C72D}" type="presParOf" srcId="{4868CCEF-7CEA-4D4F-9066-B0555D9C1338}" destId="{5910F41B-2CC0-4755-9452-BD9A6D943F5C}" srcOrd="2" destOrd="0" presId="urn:microsoft.com/office/officeart/2009/3/layout/StepUpProcess"/>
    <dgm:cxn modelId="{E13FF758-6408-402E-87C7-96B9007EA16E}" type="presParOf" srcId="{CDD47AA1-02A7-4322-85AC-229BF8505998}" destId="{A084848C-6E68-43BC-B2FD-81C764D89300}" srcOrd="3" destOrd="0" presId="urn:microsoft.com/office/officeart/2009/3/layout/StepUpProcess"/>
    <dgm:cxn modelId="{0812DA12-1C6C-48B7-9339-A23CE9F08458}" type="presParOf" srcId="{A084848C-6E68-43BC-B2FD-81C764D89300}" destId="{8766623D-A4CB-46BF-930C-ED096EFBD83D}" srcOrd="0" destOrd="0" presId="urn:microsoft.com/office/officeart/2009/3/layout/StepUpProcess"/>
    <dgm:cxn modelId="{14EFA681-5D2D-4788-84E3-AEF2E1EFE341}" type="presParOf" srcId="{CDD47AA1-02A7-4322-85AC-229BF8505998}" destId="{47984966-7D68-4CC9-AE59-4F99F51676D4}" srcOrd="4" destOrd="0" presId="urn:microsoft.com/office/officeart/2009/3/layout/StepUpProcess"/>
    <dgm:cxn modelId="{3874FE41-946B-437F-B077-AC7A9EF41821}" type="presParOf" srcId="{47984966-7D68-4CC9-AE59-4F99F51676D4}" destId="{B277E1D2-20BA-49D9-BE3C-55F0E06A2635}" srcOrd="0" destOrd="0" presId="urn:microsoft.com/office/officeart/2009/3/layout/StepUpProcess"/>
    <dgm:cxn modelId="{8672138E-F32B-4FF2-9054-96914D350B6B}" type="presParOf" srcId="{47984966-7D68-4CC9-AE59-4F99F51676D4}" destId="{A0E47597-2A14-45B1-804F-6B734A24DA8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081DF-E217-424D-A15D-7C73511F73A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C7EE18-54DC-4C9D-9FA2-B69CC99C9C69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Thông tin</a:t>
          </a:r>
        </a:p>
      </dgm:t>
    </dgm:pt>
    <dgm:pt modelId="{6A6EE76A-7570-433C-828D-17F794BC4BD8}" type="parTrans" cxnId="{1D36E28A-FA0B-4D3C-BDBE-E503FB4CB05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CF18F-6D74-4C8A-B35E-C005A03A4ACB}" type="sibTrans" cxnId="{1D36E28A-FA0B-4D3C-BDBE-E503FB4CB05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6666B-5AAB-4270-B4FD-3CEE9296BAD3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Dữ liệu</a:t>
          </a:r>
        </a:p>
      </dgm:t>
    </dgm:pt>
    <dgm:pt modelId="{ED7D01A7-535B-4857-95E1-E9B99135D523}" type="parTrans" cxnId="{1B720726-784F-43E0-89A4-B09B0AE7252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0F3D0-ACEE-4239-B53F-C45BF2A67490}" type="sibTrans" cxnId="{1B720726-784F-43E0-89A4-B09B0AE7252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907F4D-A709-4085-B8BB-7DDE93D1ABD4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Dữ liệu</a:t>
          </a:r>
        </a:p>
      </dgm:t>
    </dgm:pt>
    <dgm:pt modelId="{A54E14C2-7005-4430-A593-E2CCEB12DB2C}" type="parTrans" cxnId="{047514B3-04C4-43CC-ABF1-C77866FB841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07593-7E49-4483-824B-D4BDD63EE59D}" type="sibTrans" cxnId="{047514B3-04C4-43CC-ABF1-C77866FB841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48797-93D0-46A9-9CD1-BF4A783EF83C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Dữ liệu</a:t>
          </a:r>
        </a:p>
      </dgm:t>
    </dgm:pt>
    <dgm:pt modelId="{70FD0368-FD93-4498-8BD6-59D61B036B67}" type="parTrans" cxnId="{CB4A5039-50CB-4932-96D8-F99B8C434A4B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EC7F2-AAB8-42ED-94D6-291D5BCE8C0E}" type="sibTrans" cxnId="{CB4A5039-50CB-4932-96D8-F99B8C434A4B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74FD6-FCA9-4C2C-9FD1-A3DE9113DC52}" type="pres">
      <dgm:prSet presAssocID="{769081DF-E217-424D-A15D-7C73511F73A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3DD614-3167-40DA-B13F-E8710F58891F}" type="pres">
      <dgm:prSet presAssocID="{CFC7EE18-54DC-4C9D-9FA2-B69CC99C9C69}" presName="centerShape" presStyleLbl="node0" presStyleIdx="0" presStyleCnt="1"/>
      <dgm:spPr/>
    </dgm:pt>
    <dgm:pt modelId="{208D9F1F-29A3-4087-B93B-A7038E6DE75B}" type="pres">
      <dgm:prSet presAssocID="{ED7D01A7-535B-4857-95E1-E9B99135D523}" presName="parTrans" presStyleLbl="bgSibTrans2D1" presStyleIdx="0" presStyleCnt="3"/>
      <dgm:spPr/>
    </dgm:pt>
    <dgm:pt modelId="{B5CA9E78-870A-4181-B0FA-038486E979FD}" type="pres">
      <dgm:prSet presAssocID="{4CC6666B-5AAB-4270-B4FD-3CEE9296BAD3}" presName="node" presStyleLbl="node1" presStyleIdx="0" presStyleCnt="3">
        <dgm:presLayoutVars>
          <dgm:bulletEnabled val="1"/>
        </dgm:presLayoutVars>
      </dgm:prSet>
      <dgm:spPr/>
    </dgm:pt>
    <dgm:pt modelId="{5EE4B839-5E18-402E-9B1F-641D7B42EDA1}" type="pres">
      <dgm:prSet presAssocID="{A54E14C2-7005-4430-A593-E2CCEB12DB2C}" presName="parTrans" presStyleLbl="bgSibTrans2D1" presStyleIdx="1" presStyleCnt="3"/>
      <dgm:spPr/>
    </dgm:pt>
    <dgm:pt modelId="{56EF3CCF-EF37-4916-9C8D-DE20E391B55D}" type="pres">
      <dgm:prSet presAssocID="{72907F4D-A709-4085-B8BB-7DDE93D1ABD4}" presName="node" presStyleLbl="node1" presStyleIdx="1" presStyleCnt="3">
        <dgm:presLayoutVars>
          <dgm:bulletEnabled val="1"/>
        </dgm:presLayoutVars>
      </dgm:prSet>
      <dgm:spPr/>
    </dgm:pt>
    <dgm:pt modelId="{FEB9685B-AB1F-4AEF-94E6-2D9BDCBA66A7}" type="pres">
      <dgm:prSet presAssocID="{70FD0368-FD93-4498-8BD6-59D61B036B67}" presName="parTrans" presStyleLbl="bgSibTrans2D1" presStyleIdx="2" presStyleCnt="3"/>
      <dgm:spPr/>
    </dgm:pt>
    <dgm:pt modelId="{71F21479-E208-4CD9-ABBF-86D54CAC30BC}" type="pres">
      <dgm:prSet presAssocID="{D1D48797-93D0-46A9-9CD1-BF4A783EF83C}" presName="node" presStyleLbl="node1" presStyleIdx="2" presStyleCnt="3">
        <dgm:presLayoutVars>
          <dgm:bulletEnabled val="1"/>
        </dgm:presLayoutVars>
      </dgm:prSet>
      <dgm:spPr/>
    </dgm:pt>
  </dgm:ptLst>
  <dgm:cxnLst>
    <dgm:cxn modelId="{D409261F-693D-4883-947C-274747C54B99}" type="presOf" srcId="{70FD0368-FD93-4498-8BD6-59D61B036B67}" destId="{FEB9685B-AB1F-4AEF-94E6-2D9BDCBA66A7}" srcOrd="0" destOrd="0" presId="urn:microsoft.com/office/officeart/2005/8/layout/radial4"/>
    <dgm:cxn modelId="{7083DA24-F015-4708-80FF-4B8EDFCCE96F}" type="presOf" srcId="{CFC7EE18-54DC-4C9D-9FA2-B69CC99C9C69}" destId="{293DD614-3167-40DA-B13F-E8710F58891F}" srcOrd="0" destOrd="0" presId="urn:microsoft.com/office/officeart/2005/8/layout/radial4"/>
    <dgm:cxn modelId="{1B720726-784F-43E0-89A4-B09B0AE7252C}" srcId="{CFC7EE18-54DC-4C9D-9FA2-B69CC99C9C69}" destId="{4CC6666B-5AAB-4270-B4FD-3CEE9296BAD3}" srcOrd="0" destOrd="0" parTransId="{ED7D01A7-535B-4857-95E1-E9B99135D523}" sibTransId="{2240F3D0-ACEE-4239-B53F-C45BF2A67490}"/>
    <dgm:cxn modelId="{CB4A5039-50CB-4932-96D8-F99B8C434A4B}" srcId="{CFC7EE18-54DC-4C9D-9FA2-B69CC99C9C69}" destId="{D1D48797-93D0-46A9-9CD1-BF4A783EF83C}" srcOrd="2" destOrd="0" parTransId="{70FD0368-FD93-4498-8BD6-59D61B036B67}" sibTransId="{BF7EC7F2-AAB8-42ED-94D6-291D5BCE8C0E}"/>
    <dgm:cxn modelId="{0562AF3C-1F31-4ACC-BE30-438379C9BD0E}" type="presOf" srcId="{D1D48797-93D0-46A9-9CD1-BF4A783EF83C}" destId="{71F21479-E208-4CD9-ABBF-86D54CAC30BC}" srcOrd="0" destOrd="0" presId="urn:microsoft.com/office/officeart/2005/8/layout/radial4"/>
    <dgm:cxn modelId="{B5A7517B-EF09-4ACF-9190-676358CDF17D}" type="presOf" srcId="{4CC6666B-5AAB-4270-B4FD-3CEE9296BAD3}" destId="{B5CA9E78-870A-4181-B0FA-038486E979FD}" srcOrd="0" destOrd="0" presId="urn:microsoft.com/office/officeart/2005/8/layout/radial4"/>
    <dgm:cxn modelId="{1D36E28A-FA0B-4D3C-BDBE-E503FB4CB05A}" srcId="{769081DF-E217-424D-A15D-7C73511F73A8}" destId="{CFC7EE18-54DC-4C9D-9FA2-B69CC99C9C69}" srcOrd="0" destOrd="0" parTransId="{6A6EE76A-7570-433C-828D-17F794BC4BD8}" sibTransId="{ECDCF18F-6D74-4C8A-B35E-C005A03A4ACB}"/>
    <dgm:cxn modelId="{79B091AA-FCFD-4DA9-B9C8-8A2964471B1D}" type="presOf" srcId="{ED7D01A7-535B-4857-95E1-E9B99135D523}" destId="{208D9F1F-29A3-4087-B93B-A7038E6DE75B}" srcOrd="0" destOrd="0" presId="urn:microsoft.com/office/officeart/2005/8/layout/radial4"/>
    <dgm:cxn modelId="{047514B3-04C4-43CC-ABF1-C77866FB841C}" srcId="{CFC7EE18-54DC-4C9D-9FA2-B69CC99C9C69}" destId="{72907F4D-A709-4085-B8BB-7DDE93D1ABD4}" srcOrd="1" destOrd="0" parTransId="{A54E14C2-7005-4430-A593-E2CCEB12DB2C}" sibTransId="{D2007593-7E49-4483-824B-D4BDD63EE59D}"/>
    <dgm:cxn modelId="{40E8CED0-0F96-428B-88E9-96A06E54650C}" type="presOf" srcId="{72907F4D-A709-4085-B8BB-7DDE93D1ABD4}" destId="{56EF3CCF-EF37-4916-9C8D-DE20E391B55D}" srcOrd="0" destOrd="0" presId="urn:microsoft.com/office/officeart/2005/8/layout/radial4"/>
    <dgm:cxn modelId="{495BC1F7-CAB3-46F0-AC4F-3F225FF97ECB}" type="presOf" srcId="{769081DF-E217-424D-A15D-7C73511F73A8}" destId="{CF574FD6-FCA9-4C2C-9FD1-A3DE9113DC52}" srcOrd="0" destOrd="0" presId="urn:microsoft.com/office/officeart/2005/8/layout/radial4"/>
    <dgm:cxn modelId="{134D0BF9-257F-45CB-8C45-CD8953800CF3}" type="presOf" srcId="{A54E14C2-7005-4430-A593-E2CCEB12DB2C}" destId="{5EE4B839-5E18-402E-9B1F-641D7B42EDA1}" srcOrd="0" destOrd="0" presId="urn:microsoft.com/office/officeart/2005/8/layout/radial4"/>
    <dgm:cxn modelId="{DB6227DB-61A3-4F9E-9678-651F6ECFD6F3}" type="presParOf" srcId="{CF574FD6-FCA9-4C2C-9FD1-A3DE9113DC52}" destId="{293DD614-3167-40DA-B13F-E8710F58891F}" srcOrd="0" destOrd="0" presId="urn:microsoft.com/office/officeart/2005/8/layout/radial4"/>
    <dgm:cxn modelId="{DC8CC6B4-71D4-40FB-98CB-8D6B0893F066}" type="presParOf" srcId="{CF574FD6-FCA9-4C2C-9FD1-A3DE9113DC52}" destId="{208D9F1F-29A3-4087-B93B-A7038E6DE75B}" srcOrd="1" destOrd="0" presId="urn:microsoft.com/office/officeart/2005/8/layout/radial4"/>
    <dgm:cxn modelId="{7B466254-CEC3-4E35-A6E6-9BCDA7537BA3}" type="presParOf" srcId="{CF574FD6-FCA9-4C2C-9FD1-A3DE9113DC52}" destId="{B5CA9E78-870A-4181-B0FA-038486E979FD}" srcOrd="2" destOrd="0" presId="urn:microsoft.com/office/officeart/2005/8/layout/radial4"/>
    <dgm:cxn modelId="{C185BB47-79BE-4455-B2CC-FC8BCC3997B1}" type="presParOf" srcId="{CF574FD6-FCA9-4C2C-9FD1-A3DE9113DC52}" destId="{5EE4B839-5E18-402E-9B1F-641D7B42EDA1}" srcOrd="3" destOrd="0" presId="urn:microsoft.com/office/officeart/2005/8/layout/radial4"/>
    <dgm:cxn modelId="{C7539FC8-C205-49C2-B747-89CFD27B5B92}" type="presParOf" srcId="{CF574FD6-FCA9-4C2C-9FD1-A3DE9113DC52}" destId="{56EF3CCF-EF37-4916-9C8D-DE20E391B55D}" srcOrd="4" destOrd="0" presId="urn:microsoft.com/office/officeart/2005/8/layout/radial4"/>
    <dgm:cxn modelId="{5E138277-0D22-48EA-A3A8-D4B362632B49}" type="presParOf" srcId="{CF574FD6-FCA9-4C2C-9FD1-A3DE9113DC52}" destId="{FEB9685B-AB1F-4AEF-94E6-2D9BDCBA66A7}" srcOrd="5" destOrd="0" presId="urn:microsoft.com/office/officeart/2005/8/layout/radial4"/>
    <dgm:cxn modelId="{E1058ACB-D5B0-42A5-91F8-3C76EDEC5745}" type="presParOf" srcId="{CF574FD6-FCA9-4C2C-9FD1-A3DE9113DC52}" destId="{71F21479-E208-4CD9-ABBF-86D54CAC30B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9081DF-E217-424D-A15D-7C73511F73A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C7EE18-54DC-4C9D-9FA2-B69CC99C9C69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Dữ liệu</a:t>
          </a:r>
        </a:p>
      </dgm:t>
    </dgm:pt>
    <dgm:pt modelId="{6A6EE76A-7570-433C-828D-17F794BC4BD8}" type="parTrans" cxnId="{1D36E28A-FA0B-4D3C-BDBE-E503FB4CB05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CF18F-6D74-4C8A-B35E-C005A03A4ACB}" type="sibTrans" cxnId="{1D36E28A-FA0B-4D3C-BDBE-E503FB4CB05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6666B-5AAB-4270-B4FD-3CEE9296BAD3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Thông tin</a:t>
          </a:r>
        </a:p>
      </dgm:t>
    </dgm:pt>
    <dgm:pt modelId="{ED7D01A7-535B-4857-95E1-E9B99135D523}" type="parTrans" cxnId="{1B720726-784F-43E0-89A4-B09B0AE7252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0F3D0-ACEE-4239-B53F-C45BF2A67490}" type="sibTrans" cxnId="{1B720726-784F-43E0-89A4-B09B0AE7252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907F4D-A709-4085-B8BB-7DDE93D1ABD4}">
      <dgm:prSet phldrT="[Text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Thông tin</a:t>
          </a:r>
        </a:p>
      </dgm:t>
    </dgm:pt>
    <dgm:pt modelId="{A54E14C2-7005-4430-A593-E2CCEB12DB2C}" type="parTrans" cxnId="{047514B3-04C4-43CC-ABF1-C77866FB841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07593-7E49-4483-824B-D4BDD63EE59D}" type="sibTrans" cxnId="{047514B3-04C4-43CC-ABF1-C77866FB841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74FD6-FCA9-4C2C-9FD1-A3DE9113DC52}" type="pres">
      <dgm:prSet presAssocID="{769081DF-E217-424D-A15D-7C73511F73A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3DD614-3167-40DA-B13F-E8710F58891F}" type="pres">
      <dgm:prSet presAssocID="{CFC7EE18-54DC-4C9D-9FA2-B69CC99C9C69}" presName="centerShape" presStyleLbl="node0" presStyleIdx="0" presStyleCnt="1"/>
      <dgm:spPr/>
    </dgm:pt>
    <dgm:pt modelId="{208D9F1F-29A3-4087-B93B-A7038E6DE75B}" type="pres">
      <dgm:prSet presAssocID="{ED7D01A7-535B-4857-95E1-E9B99135D523}" presName="parTrans" presStyleLbl="bgSibTrans2D1" presStyleIdx="0" presStyleCnt="2"/>
      <dgm:spPr/>
    </dgm:pt>
    <dgm:pt modelId="{B5CA9E78-870A-4181-B0FA-038486E979FD}" type="pres">
      <dgm:prSet presAssocID="{4CC6666B-5AAB-4270-B4FD-3CEE9296BAD3}" presName="node" presStyleLbl="node1" presStyleIdx="0" presStyleCnt="2">
        <dgm:presLayoutVars>
          <dgm:bulletEnabled val="1"/>
        </dgm:presLayoutVars>
      </dgm:prSet>
      <dgm:spPr/>
    </dgm:pt>
    <dgm:pt modelId="{5EE4B839-5E18-402E-9B1F-641D7B42EDA1}" type="pres">
      <dgm:prSet presAssocID="{A54E14C2-7005-4430-A593-E2CCEB12DB2C}" presName="parTrans" presStyleLbl="bgSibTrans2D1" presStyleIdx="1" presStyleCnt="2"/>
      <dgm:spPr/>
    </dgm:pt>
    <dgm:pt modelId="{56EF3CCF-EF37-4916-9C8D-DE20E391B55D}" type="pres">
      <dgm:prSet presAssocID="{72907F4D-A709-4085-B8BB-7DDE93D1ABD4}" presName="node" presStyleLbl="node1" presStyleIdx="1" presStyleCnt="2">
        <dgm:presLayoutVars>
          <dgm:bulletEnabled val="1"/>
        </dgm:presLayoutVars>
      </dgm:prSet>
      <dgm:spPr/>
    </dgm:pt>
  </dgm:ptLst>
  <dgm:cxnLst>
    <dgm:cxn modelId="{7083DA24-F015-4708-80FF-4B8EDFCCE96F}" type="presOf" srcId="{CFC7EE18-54DC-4C9D-9FA2-B69CC99C9C69}" destId="{293DD614-3167-40DA-B13F-E8710F58891F}" srcOrd="0" destOrd="0" presId="urn:microsoft.com/office/officeart/2005/8/layout/radial4"/>
    <dgm:cxn modelId="{1B720726-784F-43E0-89A4-B09B0AE7252C}" srcId="{CFC7EE18-54DC-4C9D-9FA2-B69CC99C9C69}" destId="{4CC6666B-5AAB-4270-B4FD-3CEE9296BAD3}" srcOrd="0" destOrd="0" parTransId="{ED7D01A7-535B-4857-95E1-E9B99135D523}" sibTransId="{2240F3D0-ACEE-4239-B53F-C45BF2A67490}"/>
    <dgm:cxn modelId="{B5A7517B-EF09-4ACF-9190-676358CDF17D}" type="presOf" srcId="{4CC6666B-5AAB-4270-B4FD-3CEE9296BAD3}" destId="{B5CA9E78-870A-4181-B0FA-038486E979FD}" srcOrd="0" destOrd="0" presId="urn:microsoft.com/office/officeart/2005/8/layout/radial4"/>
    <dgm:cxn modelId="{1D36E28A-FA0B-4D3C-BDBE-E503FB4CB05A}" srcId="{769081DF-E217-424D-A15D-7C73511F73A8}" destId="{CFC7EE18-54DC-4C9D-9FA2-B69CC99C9C69}" srcOrd="0" destOrd="0" parTransId="{6A6EE76A-7570-433C-828D-17F794BC4BD8}" sibTransId="{ECDCF18F-6D74-4C8A-B35E-C005A03A4ACB}"/>
    <dgm:cxn modelId="{79B091AA-FCFD-4DA9-B9C8-8A2964471B1D}" type="presOf" srcId="{ED7D01A7-535B-4857-95E1-E9B99135D523}" destId="{208D9F1F-29A3-4087-B93B-A7038E6DE75B}" srcOrd="0" destOrd="0" presId="urn:microsoft.com/office/officeart/2005/8/layout/radial4"/>
    <dgm:cxn modelId="{047514B3-04C4-43CC-ABF1-C77866FB841C}" srcId="{CFC7EE18-54DC-4C9D-9FA2-B69CC99C9C69}" destId="{72907F4D-A709-4085-B8BB-7DDE93D1ABD4}" srcOrd="1" destOrd="0" parTransId="{A54E14C2-7005-4430-A593-E2CCEB12DB2C}" sibTransId="{D2007593-7E49-4483-824B-D4BDD63EE59D}"/>
    <dgm:cxn modelId="{40E8CED0-0F96-428B-88E9-96A06E54650C}" type="presOf" srcId="{72907F4D-A709-4085-B8BB-7DDE93D1ABD4}" destId="{56EF3CCF-EF37-4916-9C8D-DE20E391B55D}" srcOrd="0" destOrd="0" presId="urn:microsoft.com/office/officeart/2005/8/layout/radial4"/>
    <dgm:cxn modelId="{495BC1F7-CAB3-46F0-AC4F-3F225FF97ECB}" type="presOf" srcId="{769081DF-E217-424D-A15D-7C73511F73A8}" destId="{CF574FD6-FCA9-4C2C-9FD1-A3DE9113DC52}" srcOrd="0" destOrd="0" presId="urn:microsoft.com/office/officeart/2005/8/layout/radial4"/>
    <dgm:cxn modelId="{134D0BF9-257F-45CB-8C45-CD8953800CF3}" type="presOf" srcId="{A54E14C2-7005-4430-A593-E2CCEB12DB2C}" destId="{5EE4B839-5E18-402E-9B1F-641D7B42EDA1}" srcOrd="0" destOrd="0" presId="urn:microsoft.com/office/officeart/2005/8/layout/radial4"/>
    <dgm:cxn modelId="{DB6227DB-61A3-4F9E-9678-651F6ECFD6F3}" type="presParOf" srcId="{CF574FD6-FCA9-4C2C-9FD1-A3DE9113DC52}" destId="{293DD614-3167-40DA-B13F-E8710F58891F}" srcOrd="0" destOrd="0" presId="urn:microsoft.com/office/officeart/2005/8/layout/radial4"/>
    <dgm:cxn modelId="{DC8CC6B4-71D4-40FB-98CB-8D6B0893F066}" type="presParOf" srcId="{CF574FD6-FCA9-4C2C-9FD1-A3DE9113DC52}" destId="{208D9F1F-29A3-4087-B93B-A7038E6DE75B}" srcOrd="1" destOrd="0" presId="urn:microsoft.com/office/officeart/2005/8/layout/radial4"/>
    <dgm:cxn modelId="{7B466254-CEC3-4E35-A6E6-9BCDA7537BA3}" type="presParOf" srcId="{CF574FD6-FCA9-4C2C-9FD1-A3DE9113DC52}" destId="{B5CA9E78-870A-4181-B0FA-038486E979FD}" srcOrd="2" destOrd="0" presId="urn:microsoft.com/office/officeart/2005/8/layout/radial4"/>
    <dgm:cxn modelId="{C185BB47-79BE-4455-B2CC-FC8BCC3997B1}" type="presParOf" srcId="{CF574FD6-FCA9-4C2C-9FD1-A3DE9113DC52}" destId="{5EE4B839-5E18-402E-9B1F-641D7B42EDA1}" srcOrd="3" destOrd="0" presId="urn:microsoft.com/office/officeart/2005/8/layout/radial4"/>
    <dgm:cxn modelId="{C7539FC8-C205-49C2-B747-89CFD27B5B92}" type="presParOf" srcId="{CF574FD6-FCA9-4C2C-9FD1-A3DE9113DC52}" destId="{56EF3CCF-EF37-4916-9C8D-DE20E391B55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D28ED6-2FEE-4487-9B9C-34FFF3C26F7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92FC9-F410-423A-BC62-F2B5CE7B6F06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Thông tin có tính toàn vẹn</a:t>
          </a:r>
        </a:p>
      </dgm:t>
    </dgm:pt>
    <dgm:pt modelId="{D5A8FC9E-4053-468F-96FF-F7ED4B2C1961}" type="parTrans" cxnId="{18D40DAA-7C5B-4825-85ED-5E00412C751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D6B3E-28E9-4F57-AF4E-F629BA60B7D2}" type="sibTrans" cxnId="{18D40DAA-7C5B-4825-85ED-5E00412C751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5C4AC-076B-4320-83F0-9333D6638EC5}">
      <dgm:prSet phldrT="[Text]" custT="1"/>
      <dgm:spPr/>
      <dgm:t>
        <a:bodyPr/>
        <a:lstStyle/>
        <a:p>
          <a:pPr algn="just"/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Nếu có dữ liệu đầy đủ, thông tin sẽ được hiểu đúng</a:t>
          </a:r>
        </a:p>
      </dgm:t>
    </dgm:pt>
    <dgm:pt modelId="{3E0559C8-4752-4A07-882E-DF54B3FEA42E}" type="parTrans" cxnId="{EE7E39D5-BEAE-4FBA-98FB-32FE46049E68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79B25-CF47-4B4B-8436-E378C5927B5E}" type="sibTrans" cxnId="{EE7E39D5-BEAE-4FBA-98FB-32FE46049E6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E055D-DDF8-4F14-A29E-D853EE3C4859}">
      <dgm:prSet phldrT="[Text]" custT="1"/>
      <dgm:spPr/>
      <dgm:t>
        <a:bodyPr/>
        <a:lstStyle/>
        <a:p>
          <a:pPr algn="just"/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Nếu thiếu dữ liệu, thông tin có thể bị hiểu sai hoặc không xác định được thông tin</a:t>
          </a:r>
        </a:p>
      </dgm:t>
    </dgm:pt>
    <dgm:pt modelId="{6761CE8F-3F24-49B1-A76D-C60CC1E68817}" type="parTrans" cxnId="{C062C574-F3DC-4E4D-AC0C-844F1CCDCB4B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C7889-5732-4EDC-ACF1-542D26A5571F}" type="sibTrans" cxnId="{C062C574-F3DC-4E4D-AC0C-844F1CCDCB4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E4D1A-4B27-4D09-951B-7960E657EA3B}" type="pres">
      <dgm:prSet presAssocID="{B1D28ED6-2FEE-4487-9B9C-34FFF3C26F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878DB01-BB10-47F9-852A-FAAD2A4BAA67}" type="pres">
      <dgm:prSet presAssocID="{9A392FC9-F410-423A-BC62-F2B5CE7B6F06}" presName="root1" presStyleCnt="0"/>
      <dgm:spPr/>
    </dgm:pt>
    <dgm:pt modelId="{39D33FAF-1A69-4D3A-872F-A900075B0824}" type="pres">
      <dgm:prSet presAssocID="{9A392FC9-F410-423A-BC62-F2B5CE7B6F06}" presName="LevelOneTextNode" presStyleLbl="node0" presStyleIdx="0" presStyleCnt="1">
        <dgm:presLayoutVars>
          <dgm:chPref val="3"/>
        </dgm:presLayoutVars>
      </dgm:prSet>
      <dgm:spPr/>
    </dgm:pt>
    <dgm:pt modelId="{182CF205-EF85-4682-A87D-E42A4052C944}" type="pres">
      <dgm:prSet presAssocID="{9A392FC9-F410-423A-BC62-F2B5CE7B6F06}" presName="level2hierChild" presStyleCnt="0"/>
      <dgm:spPr/>
    </dgm:pt>
    <dgm:pt modelId="{B50AD339-9E51-47D9-9AC7-FFD234626856}" type="pres">
      <dgm:prSet presAssocID="{3E0559C8-4752-4A07-882E-DF54B3FEA42E}" presName="conn2-1" presStyleLbl="parChTrans1D2" presStyleIdx="0" presStyleCnt="2"/>
      <dgm:spPr/>
    </dgm:pt>
    <dgm:pt modelId="{F3F813BE-4138-4694-BD5C-08A0E54F9596}" type="pres">
      <dgm:prSet presAssocID="{3E0559C8-4752-4A07-882E-DF54B3FEA42E}" presName="connTx" presStyleLbl="parChTrans1D2" presStyleIdx="0" presStyleCnt="2"/>
      <dgm:spPr/>
    </dgm:pt>
    <dgm:pt modelId="{B5815993-4A91-40E4-8D05-8F44B8A6EBE4}" type="pres">
      <dgm:prSet presAssocID="{3B95C4AC-076B-4320-83F0-9333D6638EC5}" presName="root2" presStyleCnt="0"/>
      <dgm:spPr/>
    </dgm:pt>
    <dgm:pt modelId="{1F0D7D1D-2548-4F81-8B0F-39FD0C524AEF}" type="pres">
      <dgm:prSet presAssocID="{3B95C4AC-076B-4320-83F0-9333D6638EC5}" presName="LevelTwoTextNode" presStyleLbl="node2" presStyleIdx="0" presStyleCnt="2">
        <dgm:presLayoutVars>
          <dgm:chPref val="3"/>
        </dgm:presLayoutVars>
      </dgm:prSet>
      <dgm:spPr/>
    </dgm:pt>
    <dgm:pt modelId="{3CD2E570-F503-47E1-9BBC-4D1992C43162}" type="pres">
      <dgm:prSet presAssocID="{3B95C4AC-076B-4320-83F0-9333D6638EC5}" presName="level3hierChild" presStyleCnt="0"/>
      <dgm:spPr/>
    </dgm:pt>
    <dgm:pt modelId="{87C2289A-710C-4171-BAAD-DF2F9124A541}" type="pres">
      <dgm:prSet presAssocID="{6761CE8F-3F24-49B1-A76D-C60CC1E68817}" presName="conn2-1" presStyleLbl="parChTrans1D2" presStyleIdx="1" presStyleCnt="2"/>
      <dgm:spPr/>
    </dgm:pt>
    <dgm:pt modelId="{5EFC1A97-385A-4151-BF11-0D698987FF0B}" type="pres">
      <dgm:prSet presAssocID="{6761CE8F-3F24-49B1-A76D-C60CC1E68817}" presName="connTx" presStyleLbl="parChTrans1D2" presStyleIdx="1" presStyleCnt="2"/>
      <dgm:spPr/>
    </dgm:pt>
    <dgm:pt modelId="{8575F012-720B-4A67-AF38-9A2CD9C60097}" type="pres">
      <dgm:prSet presAssocID="{B2EE055D-DDF8-4F14-A29E-D853EE3C4859}" presName="root2" presStyleCnt="0"/>
      <dgm:spPr/>
    </dgm:pt>
    <dgm:pt modelId="{B2E6E099-88F8-4366-AC6F-B5EB474AD21F}" type="pres">
      <dgm:prSet presAssocID="{B2EE055D-DDF8-4F14-A29E-D853EE3C4859}" presName="LevelTwoTextNode" presStyleLbl="node2" presStyleIdx="1" presStyleCnt="2">
        <dgm:presLayoutVars>
          <dgm:chPref val="3"/>
        </dgm:presLayoutVars>
      </dgm:prSet>
      <dgm:spPr/>
    </dgm:pt>
    <dgm:pt modelId="{C5122C10-865C-4AB0-BB19-075DA547CA53}" type="pres">
      <dgm:prSet presAssocID="{B2EE055D-DDF8-4F14-A29E-D853EE3C4859}" presName="level3hierChild" presStyleCnt="0"/>
      <dgm:spPr/>
    </dgm:pt>
  </dgm:ptLst>
  <dgm:cxnLst>
    <dgm:cxn modelId="{10DD2839-E0A3-491C-BDD9-BCB617081D66}" type="presOf" srcId="{3B95C4AC-076B-4320-83F0-9333D6638EC5}" destId="{1F0D7D1D-2548-4F81-8B0F-39FD0C524AEF}" srcOrd="0" destOrd="0" presId="urn:microsoft.com/office/officeart/2005/8/layout/hierarchy2"/>
    <dgm:cxn modelId="{8705AA5E-5C79-46A0-BD33-A46CB99E42CE}" type="presOf" srcId="{3E0559C8-4752-4A07-882E-DF54B3FEA42E}" destId="{F3F813BE-4138-4694-BD5C-08A0E54F9596}" srcOrd="1" destOrd="0" presId="urn:microsoft.com/office/officeart/2005/8/layout/hierarchy2"/>
    <dgm:cxn modelId="{69D51574-3988-4285-BECC-2E1EBE3ADC2F}" type="presOf" srcId="{9A392FC9-F410-423A-BC62-F2B5CE7B6F06}" destId="{39D33FAF-1A69-4D3A-872F-A900075B0824}" srcOrd="0" destOrd="0" presId="urn:microsoft.com/office/officeart/2005/8/layout/hierarchy2"/>
    <dgm:cxn modelId="{C062C574-F3DC-4E4D-AC0C-844F1CCDCB4B}" srcId="{9A392FC9-F410-423A-BC62-F2B5CE7B6F06}" destId="{B2EE055D-DDF8-4F14-A29E-D853EE3C4859}" srcOrd="1" destOrd="0" parTransId="{6761CE8F-3F24-49B1-A76D-C60CC1E68817}" sibTransId="{3C9C7889-5732-4EDC-ACF1-542D26A5571F}"/>
    <dgm:cxn modelId="{CAFD3C5A-EB3C-413F-B46A-FC016F869C29}" type="presOf" srcId="{3E0559C8-4752-4A07-882E-DF54B3FEA42E}" destId="{B50AD339-9E51-47D9-9AC7-FFD234626856}" srcOrd="0" destOrd="0" presId="urn:microsoft.com/office/officeart/2005/8/layout/hierarchy2"/>
    <dgm:cxn modelId="{13E3057E-06AC-48EF-BED5-EAAE17F02C3E}" type="presOf" srcId="{6761CE8F-3F24-49B1-A76D-C60CC1E68817}" destId="{5EFC1A97-385A-4151-BF11-0D698987FF0B}" srcOrd="1" destOrd="0" presId="urn:microsoft.com/office/officeart/2005/8/layout/hierarchy2"/>
    <dgm:cxn modelId="{4A8E2A87-C573-442D-B221-C9B6CD17867E}" type="presOf" srcId="{B2EE055D-DDF8-4F14-A29E-D853EE3C4859}" destId="{B2E6E099-88F8-4366-AC6F-B5EB474AD21F}" srcOrd="0" destOrd="0" presId="urn:microsoft.com/office/officeart/2005/8/layout/hierarchy2"/>
    <dgm:cxn modelId="{18D40DAA-7C5B-4825-85ED-5E00412C751A}" srcId="{B1D28ED6-2FEE-4487-9B9C-34FFF3C26F71}" destId="{9A392FC9-F410-423A-BC62-F2B5CE7B6F06}" srcOrd="0" destOrd="0" parTransId="{D5A8FC9E-4053-468F-96FF-F7ED4B2C1961}" sibTransId="{DCCD6B3E-28E9-4F57-AF4E-F629BA60B7D2}"/>
    <dgm:cxn modelId="{198D16B1-E3D7-416B-8894-4568AA3C9C53}" type="presOf" srcId="{6761CE8F-3F24-49B1-A76D-C60CC1E68817}" destId="{87C2289A-710C-4171-BAAD-DF2F9124A541}" srcOrd="0" destOrd="0" presId="urn:microsoft.com/office/officeart/2005/8/layout/hierarchy2"/>
    <dgm:cxn modelId="{EE7E39D5-BEAE-4FBA-98FB-32FE46049E68}" srcId="{9A392FC9-F410-423A-BC62-F2B5CE7B6F06}" destId="{3B95C4AC-076B-4320-83F0-9333D6638EC5}" srcOrd="0" destOrd="0" parTransId="{3E0559C8-4752-4A07-882E-DF54B3FEA42E}" sibTransId="{D2E79B25-CF47-4B4B-8436-E378C5927B5E}"/>
    <dgm:cxn modelId="{ADE697D7-DC6D-4D5A-B9C4-588FB1938FC8}" type="presOf" srcId="{B1D28ED6-2FEE-4487-9B9C-34FFF3C26F71}" destId="{33EE4D1A-4B27-4D09-951B-7960E657EA3B}" srcOrd="0" destOrd="0" presId="urn:microsoft.com/office/officeart/2005/8/layout/hierarchy2"/>
    <dgm:cxn modelId="{56866C36-284B-4C07-B5F1-8F88A7887CBE}" type="presParOf" srcId="{33EE4D1A-4B27-4D09-951B-7960E657EA3B}" destId="{F878DB01-BB10-47F9-852A-FAAD2A4BAA67}" srcOrd="0" destOrd="0" presId="urn:microsoft.com/office/officeart/2005/8/layout/hierarchy2"/>
    <dgm:cxn modelId="{C4D92228-7AB4-4635-B05C-35EA43BACDEE}" type="presParOf" srcId="{F878DB01-BB10-47F9-852A-FAAD2A4BAA67}" destId="{39D33FAF-1A69-4D3A-872F-A900075B0824}" srcOrd="0" destOrd="0" presId="urn:microsoft.com/office/officeart/2005/8/layout/hierarchy2"/>
    <dgm:cxn modelId="{EFF463A9-FAEC-4AE9-8637-7C4DCB537425}" type="presParOf" srcId="{F878DB01-BB10-47F9-852A-FAAD2A4BAA67}" destId="{182CF205-EF85-4682-A87D-E42A4052C944}" srcOrd="1" destOrd="0" presId="urn:microsoft.com/office/officeart/2005/8/layout/hierarchy2"/>
    <dgm:cxn modelId="{733DF53A-D0C8-46BF-A0EA-D3464EBDCAA2}" type="presParOf" srcId="{182CF205-EF85-4682-A87D-E42A4052C944}" destId="{B50AD339-9E51-47D9-9AC7-FFD234626856}" srcOrd="0" destOrd="0" presId="urn:microsoft.com/office/officeart/2005/8/layout/hierarchy2"/>
    <dgm:cxn modelId="{2DA21C50-896E-4D46-8F50-54F92CFC6A99}" type="presParOf" srcId="{B50AD339-9E51-47D9-9AC7-FFD234626856}" destId="{F3F813BE-4138-4694-BD5C-08A0E54F9596}" srcOrd="0" destOrd="0" presId="urn:microsoft.com/office/officeart/2005/8/layout/hierarchy2"/>
    <dgm:cxn modelId="{D20A42BB-8908-460D-988F-6BE27F3C1446}" type="presParOf" srcId="{182CF205-EF85-4682-A87D-E42A4052C944}" destId="{B5815993-4A91-40E4-8D05-8F44B8A6EBE4}" srcOrd="1" destOrd="0" presId="urn:microsoft.com/office/officeart/2005/8/layout/hierarchy2"/>
    <dgm:cxn modelId="{459CDCDF-CFFD-45A2-9C99-39AD2AE806C7}" type="presParOf" srcId="{B5815993-4A91-40E4-8D05-8F44B8A6EBE4}" destId="{1F0D7D1D-2548-4F81-8B0F-39FD0C524AEF}" srcOrd="0" destOrd="0" presId="urn:microsoft.com/office/officeart/2005/8/layout/hierarchy2"/>
    <dgm:cxn modelId="{60527B74-C3CB-48F1-84BB-F01662C0E853}" type="presParOf" srcId="{B5815993-4A91-40E4-8D05-8F44B8A6EBE4}" destId="{3CD2E570-F503-47E1-9BBC-4D1992C43162}" srcOrd="1" destOrd="0" presId="urn:microsoft.com/office/officeart/2005/8/layout/hierarchy2"/>
    <dgm:cxn modelId="{FFE2A2BD-C81C-44BF-A1EA-E7186893D35E}" type="presParOf" srcId="{182CF205-EF85-4682-A87D-E42A4052C944}" destId="{87C2289A-710C-4171-BAAD-DF2F9124A541}" srcOrd="2" destOrd="0" presId="urn:microsoft.com/office/officeart/2005/8/layout/hierarchy2"/>
    <dgm:cxn modelId="{741501F3-E080-43D8-AAD3-D66B07988B2A}" type="presParOf" srcId="{87C2289A-710C-4171-BAAD-DF2F9124A541}" destId="{5EFC1A97-385A-4151-BF11-0D698987FF0B}" srcOrd="0" destOrd="0" presId="urn:microsoft.com/office/officeart/2005/8/layout/hierarchy2"/>
    <dgm:cxn modelId="{5C5580C7-33DC-4F26-BA63-F3FF9199EE23}" type="presParOf" srcId="{182CF205-EF85-4682-A87D-E42A4052C944}" destId="{8575F012-720B-4A67-AF38-9A2CD9C60097}" srcOrd="3" destOrd="0" presId="urn:microsoft.com/office/officeart/2005/8/layout/hierarchy2"/>
    <dgm:cxn modelId="{7754FCE7-EA1F-46F8-8278-AAEFB016DE7A}" type="presParOf" srcId="{8575F012-720B-4A67-AF38-9A2CD9C60097}" destId="{B2E6E099-88F8-4366-AC6F-B5EB474AD21F}" srcOrd="0" destOrd="0" presId="urn:microsoft.com/office/officeart/2005/8/layout/hierarchy2"/>
    <dgm:cxn modelId="{8C636FA7-A083-4203-9B04-5A46C7DA6652}" type="presParOf" srcId="{8575F012-720B-4A67-AF38-9A2CD9C60097}" destId="{C5122C10-865C-4AB0-BB19-075DA547CA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251184-059D-4B08-B15C-0C37ED8EE27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1EDF2B-B5DB-4001-B7CE-EC20B3C6B3C3}">
      <dgm:prSet phldrT="[Text]" custT="1"/>
      <dgm:spPr/>
      <dgm:t>
        <a:bodyPr/>
        <a:lstStyle/>
        <a:p>
          <a:pPr algn="l"/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Thiết bị làm việc với thông tin số như lưu trữ, truyền dữ liệu hay xử lí thông tin số</a:t>
          </a:r>
        </a:p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15A87-1CD6-4407-9502-37D8F045F040}" type="parTrans" cxnId="{B1114A70-CCA3-42B1-B411-B3E18C6F5FE9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6AB6A-8E31-45C5-929C-15E61F7131EC}" type="sibTrans" cxnId="{B1114A70-CCA3-42B1-B411-B3E18C6F5FE9}">
      <dgm:prSet custT="1"/>
      <dgm:spPr/>
      <dgm:t>
        <a:bodyPr/>
        <a:lstStyle/>
        <a:p>
          <a:pPr algn="ctr"/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Thiết bị số là gì?</a:t>
          </a:r>
        </a:p>
      </dgm:t>
    </dgm:pt>
    <dgm:pt modelId="{2C5D6FE7-1394-49D6-9122-381CE686CC7C}" type="asst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Thẻ nhớ</a:t>
          </a:r>
        </a:p>
        <a:p>
          <a:pPr algn="l">
            <a:buFont typeface="Arial" panose="020B0604020202020204" pitchFamily="34" charset="0"/>
            <a:buNone/>
          </a:pP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Bộ thu phát wifi</a:t>
          </a:r>
        </a:p>
        <a:p>
          <a:pPr algn="l">
            <a:buFont typeface="Arial" panose="020B0604020202020204" pitchFamily="34" charset="0"/>
            <a:buNone/>
          </a:pP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Máy tính xách tay</a:t>
          </a:r>
        </a:p>
      </dgm:t>
    </dgm:pt>
    <dgm:pt modelId="{0379EFA5-3815-4CFC-BE7D-A0BEF737A616}" type="parTrans" cxnId="{956B2D67-EE1C-4004-B523-E8778F0CAE94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5D1F4-8756-4DAA-A008-925BB1E566BC}" type="sibTrans" cxnId="{956B2D67-EE1C-4004-B523-E8778F0CAE94}">
      <dgm:prSet custT="1"/>
      <dgm:spPr/>
      <dgm:t>
        <a:bodyPr/>
        <a:lstStyle/>
        <a:p>
          <a:pPr algn="ctr"/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Ví dụ về thiết bị số</a:t>
          </a:r>
        </a:p>
      </dgm:t>
    </dgm:pt>
    <dgm:pt modelId="{3C97F68D-B09E-4C4C-9237-567F91A59DEC}">
      <dgm:prSet phldrT="[Text]" custT="1"/>
      <dgm:spPr/>
      <dgm:t>
        <a:bodyPr/>
        <a:lstStyle/>
        <a:p>
          <a:pPr algn="l"/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Lưu trữ lượng thông tin lớn</a:t>
          </a:r>
        </a:p>
        <a:p>
          <a:pPr algn="l"/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Tìm kiếm thông tin dễ dàng và nhanh chóng</a:t>
          </a:r>
        </a:p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64A84-5C00-4D61-8D45-FCE01242722C}" type="parTrans" cxnId="{4ED9C8F9-11B2-4A68-9BF2-6DD16F4E63DB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47ADB-A0A4-4DFB-AC18-CF58386E7896}" type="sibTrans" cxnId="{4ED9C8F9-11B2-4A68-9BF2-6DD16F4E63DB}">
      <dgm:prSet custT="1"/>
      <dgm:spPr/>
      <dgm:t>
        <a:bodyPr/>
        <a:lstStyle/>
        <a:p>
          <a:pPr algn="ctr"/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Lưu trữ</a:t>
          </a:r>
        </a:p>
      </dgm:t>
    </dgm:pt>
    <dgm:pt modelId="{1B3D6B24-9846-4103-A52E-4E9A07C69C32}">
      <dgm:prSet phldrT="[Text]" custT="1"/>
      <dgm:spPr/>
      <dgm:t>
        <a:bodyPr/>
        <a:lstStyle/>
        <a:p>
          <a:pPr algn="l"/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Xử lí thông tin với tốc độ nhanh và chính xác</a:t>
          </a:r>
        </a:p>
      </dgm:t>
    </dgm:pt>
    <dgm:pt modelId="{1FBE99BE-8E09-4ADD-B90C-29C4C9859574}" type="parTrans" cxnId="{F0DE61C4-593A-43C9-9A9B-C9BF7A9E4669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CB3F6-DD3D-451B-BE99-6093C61051CB}" type="sibTrans" cxnId="{F0DE61C4-593A-43C9-9A9B-C9BF7A9E4669}">
      <dgm:prSet custT="1"/>
      <dgm:spPr/>
      <dgm:t>
        <a:bodyPr/>
        <a:lstStyle/>
        <a:p>
          <a:pPr algn="ctr"/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Xử lí</a:t>
          </a:r>
        </a:p>
      </dgm:t>
    </dgm:pt>
    <dgm:pt modelId="{165C3F80-0186-4BF1-BC47-486435159ECF}">
      <dgm:prSet phldrT="[Text]" custT="1"/>
      <dgm:spPr/>
      <dgm:t>
        <a:bodyPr/>
        <a:lstStyle/>
        <a:p>
          <a:pPr algn="l"/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Thông tin được truyền đi với tốc độ nhanh và độ tin cậy cao</a:t>
          </a:r>
        </a:p>
      </dgm:t>
    </dgm:pt>
    <dgm:pt modelId="{52A36978-AB52-4A55-A620-353799B28069}" type="parTrans" cxnId="{4E21336F-1CA5-4CAF-86ED-048C711E3985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26C6D-A7E1-4F8F-A072-017A4A36614F}" type="sibTrans" cxnId="{4E21336F-1CA5-4CAF-86ED-048C711E3985}">
      <dgm:prSet custT="1"/>
      <dgm:spPr/>
      <dgm:t>
        <a:bodyPr/>
        <a:lstStyle/>
        <a:p>
          <a:pPr algn="ctr"/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Truyền thông</a:t>
          </a:r>
        </a:p>
      </dgm:t>
    </dgm:pt>
    <dgm:pt modelId="{32478164-2594-45B0-A020-C47608D56A4E}" type="pres">
      <dgm:prSet presAssocID="{E4251184-059D-4B08-B15C-0C37ED8EE2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D6445F-5778-4799-B07E-40575C9B2759}" type="pres">
      <dgm:prSet presAssocID="{C21EDF2B-B5DB-4001-B7CE-EC20B3C6B3C3}" presName="hierRoot1" presStyleCnt="0">
        <dgm:presLayoutVars>
          <dgm:hierBranch val="init"/>
        </dgm:presLayoutVars>
      </dgm:prSet>
      <dgm:spPr/>
    </dgm:pt>
    <dgm:pt modelId="{A6F5A53F-FE73-496E-82F9-6E83F3BD606B}" type="pres">
      <dgm:prSet presAssocID="{C21EDF2B-B5DB-4001-B7CE-EC20B3C6B3C3}" presName="rootComposite1" presStyleCnt="0"/>
      <dgm:spPr/>
    </dgm:pt>
    <dgm:pt modelId="{D9B8212B-6C1D-4098-8D28-9FCE185CE54A}" type="pres">
      <dgm:prSet presAssocID="{C21EDF2B-B5DB-4001-B7CE-EC20B3C6B3C3}" presName="rootText1" presStyleLbl="node0" presStyleIdx="0" presStyleCnt="1">
        <dgm:presLayoutVars>
          <dgm:chMax/>
          <dgm:chPref val="3"/>
        </dgm:presLayoutVars>
      </dgm:prSet>
      <dgm:spPr/>
    </dgm:pt>
    <dgm:pt modelId="{18697082-B0D3-4A8C-B0DC-08BFCF8E6915}" type="pres">
      <dgm:prSet presAssocID="{C21EDF2B-B5DB-4001-B7CE-EC20B3C6B3C3}" presName="titleText1" presStyleLbl="fgAcc0" presStyleIdx="0" presStyleCnt="1">
        <dgm:presLayoutVars>
          <dgm:chMax val="0"/>
          <dgm:chPref val="0"/>
        </dgm:presLayoutVars>
      </dgm:prSet>
      <dgm:spPr/>
    </dgm:pt>
    <dgm:pt modelId="{61924843-B89B-4281-8BD6-4E7FEC7F8424}" type="pres">
      <dgm:prSet presAssocID="{C21EDF2B-B5DB-4001-B7CE-EC20B3C6B3C3}" presName="rootConnector1" presStyleLbl="node1" presStyleIdx="0" presStyleCnt="3"/>
      <dgm:spPr/>
    </dgm:pt>
    <dgm:pt modelId="{CC134006-2B6E-486F-B56D-93FD3CF8F7AA}" type="pres">
      <dgm:prSet presAssocID="{C21EDF2B-B5DB-4001-B7CE-EC20B3C6B3C3}" presName="hierChild2" presStyleCnt="0"/>
      <dgm:spPr/>
    </dgm:pt>
    <dgm:pt modelId="{6F1E83CF-EA2E-4EC1-8E78-C702FF5D226F}" type="pres">
      <dgm:prSet presAssocID="{5E664A84-5C00-4D61-8D45-FCE01242722C}" presName="Name37" presStyleLbl="parChTrans1D2" presStyleIdx="0" presStyleCnt="4"/>
      <dgm:spPr/>
    </dgm:pt>
    <dgm:pt modelId="{9049A545-8D36-43A3-8CA0-6C6921D6E6DE}" type="pres">
      <dgm:prSet presAssocID="{3C97F68D-B09E-4C4C-9237-567F91A59DEC}" presName="hierRoot2" presStyleCnt="0">
        <dgm:presLayoutVars>
          <dgm:hierBranch val="init"/>
        </dgm:presLayoutVars>
      </dgm:prSet>
      <dgm:spPr/>
    </dgm:pt>
    <dgm:pt modelId="{2991E09B-64A1-4618-8BCA-88AAAD7EDDD9}" type="pres">
      <dgm:prSet presAssocID="{3C97F68D-B09E-4C4C-9237-567F91A59DEC}" presName="rootComposite" presStyleCnt="0"/>
      <dgm:spPr/>
    </dgm:pt>
    <dgm:pt modelId="{03FDFA29-3A76-46E3-8339-D8245750B6C9}" type="pres">
      <dgm:prSet presAssocID="{3C97F68D-B09E-4C4C-9237-567F91A59DEC}" presName="rootText" presStyleLbl="node1" presStyleIdx="0" presStyleCnt="3">
        <dgm:presLayoutVars>
          <dgm:chMax/>
          <dgm:chPref val="3"/>
        </dgm:presLayoutVars>
      </dgm:prSet>
      <dgm:spPr/>
    </dgm:pt>
    <dgm:pt modelId="{4249EFA2-B684-4974-90F0-F434D8E92F96}" type="pres">
      <dgm:prSet presAssocID="{3C97F68D-B09E-4C4C-9237-567F91A59DEC}" presName="titleText2" presStyleLbl="fgAcc1" presStyleIdx="0" presStyleCnt="3">
        <dgm:presLayoutVars>
          <dgm:chMax val="0"/>
          <dgm:chPref val="0"/>
        </dgm:presLayoutVars>
      </dgm:prSet>
      <dgm:spPr/>
    </dgm:pt>
    <dgm:pt modelId="{209406EA-6224-49BF-9D61-BFC29B1211E1}" type="pres">
      <dgm:prSet presAssocID="{3C97F68D-B09E-4C4C-9237-567F91A59DEC}" presName="rootConnector" presStyleLbl="node2" presStyleIdx="0" presStyleCnt="0"/>
      <dgm:spPr/>
    </dgm:pt>
    <dgm:pt modelId="{8343A99C-5ADC-4399-BBA1-D19CF02A7087}" type="pres">
      <dgm:prSet presAssocID="{3C97F68D-B09E-4C4C-9237-567F91A59DEC}" presName="hierChild4" presStyleCnt="0"/>
      <dgm:spPr/>
    </dgm:pt>
    <dgm:pt modelId="{CF7BFFC0-F759-4F33-96BB-2B1757DA1CB0}" type="pres">
      <dgm:prSet presAssocID="{3C97F68D-B09E-4C4C-9237-567F91A59DEC}" presName="hierChild5" presStyleCnt="0"/>
      <dgm:spPr/>
    </dgm:pt>
    <dgm:pt modelId="{8645E7A7-E6AB-48EB-B4B7-514628410DD2}" type="pres">
      <dgm:prSet presAssocID="{1FBE99BE-8E09-4ADD-B90C-29C4C9859574}" presName="Name37" presStyleLbl="parChTrans1D2" presStyleIdx="1" presStyleCnt="4"/>
      <dgm:spPr/>
    </dgm:pt>
    <dgm:pt modelId="{D19AE609-4D31-4673-B272-8CA9F6E3290F}" type="pres">
      <dgm:prSet presAssocID="{1B3D6B24-9846-4103-A52E-4E9A07C69C32}" presName="hierRoot2" presStyleCnt="0">
        <dgm:presLayoutVars>
          <dgm:hierBranch val="init"/>
        </dgm:presLayoutVars>
      </dgm:prSet>
      <dgm:spPr/>
    </dgm:pt>
    <dgm:pt modelId="{C33C473B-A70C-49E7-B671-E795979D76C6}" type="pres">
      <dgm:prSet presAssocID="{1B3D6B24-9846-4103-A52E-4E9A07C69C32}" presName="rootComposite" presStyleCnt="0"/>
      <dgm:spPr/>
    </dgm:pt>
    <dgm:pt modelId="{92879756-3CE6-43E3-AB4C-14A3C4CA0818}" type="pres">
      <dgm:prSet presAssocID="{1B3D6B24-9846-4103-A52E-4E9A07C69C32}" presName="rootText" presStyleLbl="node1" presStyleIdx="1" presStyleCnt="3">
        <dgm:presLayoutVars>
          <dgm:chMax/>
          <dgm:chPref val="3"/>
        </dgm:presLayoutVars>
      </dgm:prSet>
      <dgm:spPr/>
    </dgm:pt>
    <dgm:pt modelId="{8C3D7C9F-5485-4636-8E85-07AC643E12EC}" type="pres">
      <dgm:prSet presAssocID="{1B3D6B24-9846-4103-A52E-4E9A07C69C32}" presName="titleText2" presStyleLbl="fgAcc1" presStyleIdx="1" presStyleCnt="3">
        <dgm:presLayoutVars>
          <dgm:chMax val="0"/>
          <dgm:chPref val="0"/>
        </dgm:presLayoutVars>
      </dgm:prSet>
      <dgm:spPr/>
    </dgm:pt>
    <dgm:pt modelId="{8931CA46-AF6F-4693-9AE9-E028F2A1BBBE}" type="pres">
      <dgm:prSet presAssocID="{1B3D6B24-9846-4103-A52E-4E9A07C69C32}" presName="rootConnector" presStyleLbl="node2" presStyleIdx="0" presStyleCnt="0"/>
      <dgm:spPr/>
    </dgm:pt>
    <dgm:pt modelId="{87E56079-6C55-4F87-A826-763CFF335AD7}" type="pres">
      <dgm:prSet presAssocID="{1B3D6B24-9846-4103-A52E-4E9A07C69C32}" presName="hierChild4" presStyleCnt="0"/>
      <dgm:spPr/>
    </dgm:pt>
    <dgm:pt modelId="{62DE64AA-C2D2-4D87-BFE6-7573A4CC318B}" type="pres">
      <dgm:prSet presAssocID="{1B3D6B24-9846-4103-A52E-4E9A07C69C32}" presName="hierChild5" presStyleCnt="0"/>
      <dgm:spPr/>
    </dgm:pt>
    <dgm:pt modelId="{62BF742F-43F4-413A-8BF1-6993F0C1FE78}" type="pres">
      <dgm:prSet presAssocID="{52A36978-AB52-4A55-A620-353799B28069}" presName="Name37" presStyleLbl="parChTrans1D2" presStyleIdx="2" presStyleCnt="4"/>
      <dgm:spPr/>
    </dgm:pt>
    <dgm:pt modelId="{07237094-F760-4933-8D06-2AD6CF545D00}" type="pres">
      <dgm:prSet presAssocID="{165C3F80-0186-4BF1-BC47-486435159ECF}" presName="hierRoot2" presStyleCnt="0">
        <dgm:presLayoutVars>
          <dgm:hierBranch val="init"/>
        </dgm:presLayoutVars>
      </dgm:prSet>
      <dgm:spPr/>
    </dgm:pt>
    <dgm:pt modelId="{3D4D4BA5-805E-4587-9BD4-22DA11387E49}" type="pres">
      <dgm:prSet presAssocID="{165C3F80-0186-4BF1-BC47-486435159ECF}" presName="rootComposite" presStyleCnt="0"/>
      <dgm:spPr/>
    </dgm:pt>
    <dgm:pt modelId="{B78E93A2-2EF9-4FC8-8F6A-46CF71E7CBC5}" type="pres">
      <dgm:prSet presAssocID="{165C3F80-0186-4BF1-BC47-486435159ECF}" presName="rootText" presStyleLbl="node1" presStyleIdx="2" presStyleCnt="3">
        <dgm:presLayoutVars>
          <dgm:chMax/>
          <dgm:chPref val="3"/>
        </dgm:presLayoutVars>
      </dgm:prSet>
      <dgm:spPr/>
    </dgm:pt>
    <dgm:pt modelId="{669F44B9-791B-4587-A3D4-A429903301E8}" type="pres">
      <dgm:prSet presAssocID="{165C3F80-0186-4BF1-BC47-486435159ECF}" presName="titleText2" presStyleLbl="fgAcc1" presStyleIdx="2" presStyleCnt="3">
        <dgm:presLayoutVars>
          <dgm:chMax val="0"/>
          <dgm:chPref val="0"/>
        </dgm:presLayoutVars>
      </dgm:prSet>
      <dgm:spPr/>
    </dgm:pt>
    <dgm:pt modelId="{FD5F83D1-F7A8-4FA1-A3AA-B18DBA2E7CB0}" type="pres">
      <dgm:prSet presAssocID="{165C3F80-0186-4BF1-BC47-486435159ECF}" presName="rootConnector" presStyleLbl="node2" presStyleIdx="0" presStyleCnt="0"/>
      <dgm:spPr/>
    </dgm:pt>
    <dgm:pt modelId="{97788776-657B-404E-A16B-9D329798F91A}" type="pres">
      <dgm:prSet presAssocID="{165C3F80-0186-4BF1-BC47-486435159ECF}" presName="hierChild4" presStyleCnt="0"/>
      <dgm:spPr/>
    </dgm:pt>
    <dgm:pt modelId="{21CACF24-59AB-49EE-9988-62B83500B451}" type="pres">
      <dgm:prSet presAssocID="{165C3F80-0186-4BF1-BC47-486435159ECF}" presName="hierChild5" presStyleCnt="0"/>
      <dgm:spPr/>
    </dgm:pt>
    <dgm:pt modelId="{A8FCB157-ABA7-4D4C-B926-F8B91CEC0949}" type="pres">
      <dgm:prSet presAssocID="{C21EDF2B-B5DB-4001-B7CE-EC20B3C6B3C3}" presName="hierChild3" presStyleCnt="0"/>
      <dgm:spPr/>
    </dgm:pt>
    <dgm:pt modelId="{D0A6C1B9-CDF8-44B3-84E7-E9797B306516}" type="pres">
      <dgm:prSet presAssocID="{0379EFA5-3815-4CFC-BE7D-A0BEF737A616}" presName="Name96" presStyleLbl="parChTrans1D2" presStyleIdx="3" presStyleCnt="4"/>
      <dgm:spPr/>
    </dgm:pt>
    <dgm:pt modelId="{2C2C1622-B736-4AFF-9E6B-5AEE01EF1B66}" type="pres">
      <dgm:prSet presAssocID="{2C5D6FE7-1394-49D6-9122-381CE686CC7C}" presName="hierRoot3" presStyleCnt="0">
        <dgm:presLayoutVars>
          <dgm:hierBranch val="init"/>
        </dgm:presLayoutVars>
      </dgm:prSet>
      <dgm:spPr/>
    </dgm:pt>
    <dgm:pt modelId="{1B163AA0-7386-4C87-A118-C788B9D65345}" type="pres">
      <dgm:prSet presAssocID="{2C5D6FE7-1394-49D6-9122-381CE686CC7C}" presName="rootComposite3" presStyleCnt="0"/>
      <dgm:spPr/>
    </dgm:pt>
    <dgm:pt modelId="{F9664517-739F-42AA-B71E-7696717C3BCB}" type="pres">
      <dgm:prSet presAssocID="{2C5D6FE7-1394-49D6-9122-381CE686CC7C}" presName="rootText3" presStyleLbl="asst1" presStyleIdx="0" presStyleCnt="1">
        <dgm:presLayoutVars>
          <dgm:chPref val="3"/>
        </dgm:presLayoutVars>
      </dgm:prSet>
      <dgm:spPr/>
    </dgm:pt>
    <dgm:pt modelId="{A9F931AE-8517-42E1-99FD-ED49740C3E02}" type="pres">
      <dgm:prSet presAssocID="{2C5D6FE7-1394-49D6-9122-381CE686CC7C}" presName="titleText3" presStyleLbl="fgAcc2" presStyleIdx="0" presStyleCnt="1">
        <dgm:presLayoutVars>
          <dgm:chMax val="0"/>
          <dgm:chPref val="0"/>
        </dgm:presLayoutVars>
      </dgm:prSet>
      <dgm:spPr/>
    </dgm:pt>
    <dgm:pt modelId="{C6AD324B-8AA6-4FCF-9913-F394E23B653A}" type="pres">
      <dgm:prSet presAssocID="{2C5D6FE7-1394-49D6-9122-381CE686CC7C}" presName="rootConnector3" presStyleLbl="asst1" presStyleIdx="0" presStyleCnt="1"/>
      <dgm:spPr/>
    </dgm:pt>
    <dgm:pt modelId="{94EC1710-0988-4431-BE9F-5AA29F344B54}" type="pres">
      <dgm:prSet presAssocID="{2C5D6FE7-1394-49D6-9122-381CE686CC7C}" presName="hierChild6" presStyleCnt="0"/>
      <dgm:spPr/>
    </dgm:pt>
    <dgm:pt modelId="{67EDD2D0-D950-445E-88E6-845D658077C5}" type="pres">
      <dgm:prSet presAssocID="{2C5D6FE7-1394-49D6-9122-381CE686CC7C}" presName="hierChild7" presStyleCnt="0"/>
      <dgm:spPr/>
    </dgm:pt>
  </dgm:ptLst>
  <dgm:cxnLst>
    <dgm:cxn modelId="{B4385731-FD3F-44A3-B528-3AFF7589C81A}" type="presOf" srcId="{C21EDF2B-B5DB-4001-B7CE-EC20B3C6B3C3}" destId="{D9B8212B-6C1D-4098-8D28-9FCE185CE54A}" srcOrd="0" destOrd="0" presId="urn:microsoft.com/office/officeart/2008/layout/NameandTitleOrganizationalChart"/>
    <dgm:cxn modelId="{660DC832-A060-472C-ACBF-80C0C742BE1A}" type="presOf" srcId="{52A36978-AB52-4A55-A620-353799B28069}" destId="{62BF742F-43F4-413A-8BF1-6993F0C1FE78}" srcOrd="0" destOrd="0" presId="urn:microsoft.com/office/officeart/2008/layout/NameandTitleOrganizationalChart"/>
    <dgm:cxn modelId="{647AB437-D45C-4B55-B95D-4B434348F00F}" type="presOf" srcId="{1B3D6B24-9846-4103-A52E-4E9A07C69C32}" destId="{92879756-3CE6-43E3-AB4C-14A3C4CA0818}" srcOrd="0" destOrd="0" presId="urn:microsoft.com/office/officeart/2008/layout/NameandTitleOrganizationalChart"/>
    <dgm:cxn modelId="{D56B263A-0C60-4869-AD49-42A95C679663}" type="presOf" srcId="{20326C6D-A7E1-4F8F-A072-017A4A36614F}" destId="{669F44B9-791B-4587-A3D4-A429903301E8}" srcOrd="0" destOrd="0" presId="urn:microsoft.com/office/officeart/2008/layout/NameandTitleOrganizationalChart"/>
    <dgm:cxn modelId="{87B66445-5DA8-4BD8-87DF-CAC5D61782A1}" type="presOf" srcId="{165C3F80-0186-4BF1-BC47-486435159ECF}" destId="{FD5F83D1-F7A8-4FA1-A3AA-B18DBA2E7CB0}" srcOrd="1" destOrd="0" presId="urn:microsoft.com/office/officeart/2008/layout/NameandTitleOrganizationalChart"/>
    <dgm:cxn modelId="{956B2D67-EE1C-4004-B523-E8778F0CAE94}" srcId="{C21EDF2B-B5DB-4001-B7CE-EC20B3C6B3C3}" destId="{2C5D6FE7-1394-49D6-9122-381CE686CC7C}" srcOrd="0" destOrd="0" parTransId="{0379EFA5-3815-4CFC-BE7D-A0BEF737A616}" sibTransId="{4A45D1F4-8756-4DAA-A008-925BB1E566BC}"/>
    <dgm:cxn modelId="{B5B5A16E-9DCE-4E64-929F-8BC8C3FE015F}" type="presOf" srcId="{5E664A84-5C00-4D61-8D45-FCE01242722C}" destId="{6F1E83CF-EA2E-4EC1-8E78-C702FF5D226F}" srcOrd="0" destOrd="0" presId="urn:microsoft.com/office/officeart/2008/layout/NameandTitleOrganizationalChart"/>
    <dgm:cxn modelId="{4E21336F-1CA5-4CAF-86ED-048C711E3985}" srcId="{C21EDF2B-B5DB-4001-B7CE-EC20B3C6B3C3}" destId="{165C3F80-0186-4BF1-BC47-486435159ECF}" srcOrd="3" destOrd="0" parTransId="{52A36978-AB52-4A55-A620-353799B28069}" sibTransId="{20326C6D-A7E1-4F8F-A072-017A4A36614F}"/>
    <dgm:cxn modelId="{B1114A70-CCA3-42B1-B411-B3E18C6F5FE9}" srcId="{E4251184-059D-4B08-B15C-0C37ED8EE279}" destId="{C21EDF2B-B5DB-4001-B7CE-EC20B3C6B3C3}" srcOrd="0" destOrd="0" parTransId="{88415A87-1CD6-4407-9502-37D8F045F040}" sibTransId="{3106AB6A-8E31-45C5-929C-15E61F7131EC}"/>
    <dgm:cxn modelId="{949CCD84-21A8-424F-8B73-E59A31FD1A7E}" type="presOf" srcId="{1B3D6B24-9846-4103-A52E-4E9A07C69C32}" destId="{8931CA46-AF6F-4693-9AE9-E028F2A1BBBE}" srcOrd="1" destOrd="0" presId="urn:microsoft.com/office/officeart/2008/layout/NameandTitleOrganizationalChart"/>
    <dgm:cxn modelId="{062AD792-D8DB-4D7F-9910-73D45C70778A}" type="presOf" srcId="{3C97F68D-B09E-4C4C-9237-567F91A59DEC}" destId="{209406EA-6224-49BF-9D61-BFC29B1211E1}" srcOrd="1" destOrd="0" presId="urn:microsoft.com/office/officeart/2008/layout/NameandTitleOrganizationalChart"/>
    <dgm:cxn modelId="{4FFC5D97-DBC6-4CAA-90A6-8FB77A514595}" type="presOf" srcId="{0379EFA5-3815-4CFC-BE7D-A0BEF737A616}" destId="{D0A6C1B9-CDF8-44B3-84E7-E9797B306516}" srcOrd="0" destOrd="0" presId="urn:microsoft.com/office/officeart/2008/layout/NameandTitleOrganizationalChart"/>
    <dgm:cxn modelId="{DF6D639F-DE1E-4010-975A-D7A79176E212}" type="presOf" srcId="{508CB3F6-DD3D-451B-BE99-6093C61051CB}" destId="{8C3D7C9F-5485-4636-8E85-07AC643E12EC}" srcOrd="0" destOrd="0" presId="urn:microsoft.com/office/officeart/2008/layout/NameandTitleOrganizationalChart"/>
    <dgm:cxn modelId="{1B379BA9-106E-4623-B504-21DF339E736D}" type="presOf" srcId="{2C5D6FE7-1394-49D6-9122-381CE686CC7C}" destId="{F9664517-739F-42AA-B71E-7696717C3BCB}" srcOrd="0" destOrd="0" presId="urn:microsoft.com/office/officeart/2008/layout/NameandTitleOrganizationalChart"/>
    <dgm:cxn modelId="{601564AA-13CE-4E34-8ACF-785EE3A8123D}" type="presOf" srcId="{165C3F80-0186-4BF1-BC47-486435159ECF}" destId="{B78E93A2-2EF9-4FC8-8F6A-46CF71E7CBC5}" srcOrd="0" destOrd="0" presId="urn:microsoft.com/office/officeart/2008/layout/NameandTitleOrganizationalChart"/>
    <dgm:cxn modelId="{576769BB-8099-4B6E-ACB3-BF8B4C0587A2}" type="presOf" srcId="{1FBE99BE-8E09-4ADD-B90C-29C4C9859574}" destId="{8645E7A7-E6AB-48EB-B4B7-514628410DD2}" srcOrd="0" destOrd="0" presId="urn:microsoft.com/office/officeart/2008/layout/NameandTitleOrganizationalChart"/>
    <dgm:cxn modelId="{0938F8BC-F8FD-4B0B-9811-46411E9EE89C}" type="presOf" srcId="{13F47ADB-A0A4-4DFB-AC18-CF58386E7896}" destId="{4249EFA2-B684-4974-90F0-F434D8E92F96}" srcOrd="0" destOrd="0" presId="urn:microsoft.com/office/officeart/2008/layout/NameandTitleOrganizationalChart"/>
    <dgm:cxn modelId="{F0DE61C4-593A-43C9-9A9B-C9BF7A9E4669}" srcId="{C21EDF2B-B5DB-4001-B7CE-EC20B3C6B3C3}" destId="{1B3D6B24-9846-4103-A52E-4E9A07C69C32}" srcOrd="2" destOrd="0" parTransId="{1FBE99BE-8E09-4ADD-B90C-29C4C9859574}" sibTransId="{508CB3F6-DD3D-451B-BE99-6093C61051CB}"/>
    <dgm:cxn modelId="{0E0CCCD2-6103-45CE-98E3-F0D5B3C7A7C5}" type="presOf" srcId="{3106AB6A-8E31-45C5-929C-15E61F7131EC}" destId="{18697082-B0D3-4A8C-B0DC-08BFCF8E6915}" srcOrd="0" destOrd="0" presId="urn:microsoft.com/office/officeart/2008/layout/NameandTitleOrganizationalChart"/>
    <dgm:cxn modelId="{B727A9E1-9F9A-43F5-BAEE-55EF654912F2}" type="presOf" srcId="{E4251184-059D-4B08-B15C-0C37ED8EE279}" destId="{32478164-2594-45B0-A020-C47608D56A4E}" srcOrd="0" destOrd="0" presId="urn:microsoft.com/office/officeart/2008/layout/NameandTitleOrganizationalChart"/>
    <dgm:cxn modelId="{71BFA9E5-DAD4-41F7-9382-DF4B4A175DB3}" type="presOf" srcId="{4A45D1F4-8756-4DAA-A008-925BB1E566BC}" destId="{A9F931AE-8517-42E1-99FD-ED49740C3E02}" srcOrd="0" destOrd="0" presId="urn:microsoft.com/office/officeart/2008/layout/NameandTitleOrganizationalChart"/>
    <dgm:cxn modelId="{771F16E9-B58E-4EEE-A5A7-000180B4DECE}" type="presOf" srcId="{3C97F68D-B09E-4C4C-9237-567F91A59DEC}" destId="{03FDFA29-3A76-46E3-8339-D8245750B6C9}" srcOrd="0" destOrd="0" presId="urn:microsoft.com/office/officeart/2008/layout/NameandTitleOrganizationalChart"/>
    <dgm:cxn modelId="{43A2C0EC-975A-4D7B-BA3F-0C5F7270C36F}" type="presOf" srcId="{C21EDF2B-B5DB-4001-B7CE-EC20B3C6B3C3}" destId="{61924843-B89B-4281-8BD6-4E7FEC7F8424}" srcOrd="1" destOrd="0" presId="urn:microsoft.com/office/officeart/2008/layout/NameandTitleOrganizationalChart"/>
    <dgm:cxn modelId="{FC18E0F3-F1EC-4F60-B636-E3DE05724776}" type="presOf" srcId="{2C5D6FE7-1394-49D6-9122-381CE686CC7C}" destId="{C6AD324B-8AA6-4FCF-9913-F394E23B653A}" srcOrd="1" destOrd="0" presId="urn:microsoft.com/office/officeart/2008/layout/NameandTitleOrganizationalChart"/>
    <dgm:cxn modelId="{4ED9C8F9-11B2-4A68-9BF2-6DD16F4E63DB}" srcId="{C21EDF2B-B5DB-4001-B7CE-EC20B3C6B3C3}" destId="{3C97F68D-B09E-4C4C-9237-567F91A59DEC}" srcOrd="1" destOrd="0" parTransId="{5E664A84-5C00-4D61-8D45-FCE01242722C}" sibTransId="{13F47ADB-A0A4-4DFB-AC18-CF58386E7896}"/>
    <dgm:cxn modelId="{63701169-34EF-4464-95B3-93F0C895084C}" type="presParOf" srcId="{32478164-2594-45B0-A020-C47608D56A4E}" destId="{A3D6445F-5778-4799-B07E-40575C9B2759}" srcOrd="0" destOrd="0" presId="urn:microsoft.com/office/officeart/2008/layout/NameandTitleOrganizationalChart"/>
    <dgm:cxn modelId="{96A5C590-F0AA-4113-8152-AE242AA08FB6}" type="presParOf" srcId="{A3D6445F-5778-4799-B07E-40575C9B2759}" destId="{A6F5A53F-FE73-496E-82F9-6E83F3BD606B}" srcOrd="0" destOrd="0" presId="urn:microsoft.com/office/officeart/2008/layout/NameandTitleOrganizationalChart"/>
    <dgm:cxn modelId="{D4FC2F07-D3A3-44BB-A8C6-7815AD1A280C}" type="presParOf" srcId="{A6F5A53F-FE73-496E-82F9-6E83F3BD606B}" destId="{D9B8212B-6C1D-4098-8D28-9FCE185CE54A}" srcOrd="0" destOrd="0" presId="urn:microsoft.com/office/officeart/2008/layout/NameandTitleOrganizationalChart"/>
    <dgm:cxn modelId="{03827DD8-BA4C-4249-BDE6-1E9B7FDD77BC}" type="presParOf" srcId="{A6F5A53F-FE73-496E-82F9-6E83F3BD606B}" destId="{18697082-B0D3-4A8C-B0DC-08BFCF8E6915}" srcOrd="1" destOrd="0" presId="urn:microsoft.com/office/officeart/2008/layout/NameandTitleOrganizationalChart"/>
    <dgm:cxn modelId="{152D617C-590B-4381-B1B1-649DF9FE5E44}" type="presParOf" srcId="{A6F5A53F-FE73-496E-82F9-6E83F3BD606B}" destId="{61924843-B89B-4281-8BD6-4E7FEC7F8424}" srcOrd="2" destOrd="0" presId="urn:microsoft.com/office/officeart/2008/layout/NameandTitleOrganizationalChart"/>
    <dgm:cxn modelId="{B9E14A19-24EF-4BA1-8756-3538DDFC4815}" type="presParOf" srcId="{A3D6445F-5778-4799-B07E-40575C9B2759}" destId="{CC134006-2B6E-486F-B56D-93FD3CF8F7AA}" srcOrd="1" destOrd="0" presId="urn:microsoft.com/office/officeart/2008/layout/NameandTitleOrganizationalChart"/>
    <dgm:cxn modelId="{44A0E8CC-CC36-4357-A19A-E59868C7C626}" type="presParOf" srcId="{CC134006-2B6E-486F-B56D-93FD3CF8F7AA}" destId="{6F1E83CF-EA2E-4EC1-8E78-C702FF5D226F}" srcOrd="0" destOrd="0" presId="urn:microsoft.com/office/officeart/2008/layout/NameandTitleOrganizationalChart"/>
    <dgm:cxn modelId="{D60288F3-708B-4F52-B11E-9539003BD8E6}" type="presParOf" srcId="{CC134006-2B6E-486F-B56D-93FD3CF8F7AA}" destId="{9049A545-8D36-43A3-8CA0-6C6921D6E6DE}" srcOrd="1" destOrd="0" presId="urn:microsoft.com/office/officeart/2008/layout/NameandTitleOrganizationalChart"/>
    <dgm:cxn modelId="{8758DEC7-53AF-49F0-9820-2F7BA005962B}" type="presParOf" srcId="{9049A545-8D36-43A3-8CA0-6C6921D6E6DE}" destId="{2991E09B-64A1-4618-8BCA-88AAAD7EDDD9}" srcOrd="0" destOrd="0" presId="urn:microsoft.com/office/officeart/2008/layout/NameandTitleOrganizationalChart"/>
    <dgm:cxn modelId="{6BE55A9C-1178-4D65-A14C-C3C2851624F3}" type="presParOf" srcId="{2991E09B-64A1-4618-8BCA-88AAAD7EDDD9}" destId="{03FDFA29-3A76-46E3-8339-D8245750B6C9}" srcOrd="0" destOrd="0" presId="urn:microsoft.com/office/officeart/2008/layout/NameandTitleOrganizationalChart"/>
    <dgm:cxn modelId="{12B9016F-5BC6-4579-9B62-77D3391D26C4}" type="presParOf" srcId="{2991E09B-64A1-4618-8BCA-88AAAD7EDDD9}" destId="{4249EFA2-B684-4974-90F0-F434D8E92F96}" srcOrd="1" destOrd="0" presId="urn:microsoft.com/office/officeart/2008/layout/NameandTitleOrganizationalChart"/>
    <dgm:cxn modelId="{A4D0AAB3-AAFE-493E-9606-34214FCCAE41}" type="presParOf" srcId="{2991E09B-64A1-4618-8BCA-88AAAD7EDDD9}" destId="{209406EA-6224-49BF-9D61-BFC29B1211E1}" srcOrd="2" destOrd="0" presId="urn:microsoft.com/office/officeart/2008/layout/NameandTitleOrganizationalChart"/>
    <dgm:cxn modelId="{C9E4D6AC-D3E5-4C22-A4E6-91D3754F956E}" type="presParOf" srcId="{9049A545-8D36-43A3-8CA0-6C6921D6E6DE}" destId="{8343A99C-5ADC-4399-BBA1-D19CF02A7087}" srcOrd="1" destOrd="0" presId="urn:microsoft.com/office/officeart/2008/layout/NameandTitleOrganizationalChart"/>
    <dgm:cxn modelId="{50F5D76C-1C4C-4F74-8D51-573D642C3A37}" type="presParOf" srcId="{9049A545-8D36-43A3-8CA0-6C6921D6E6DE}" destId="{CF7BFFC0-F759-4F33-96BB-2B1757DA1CB0}" srcOrd="2" destOrd="0" presId="urn:microsoft.com/office/officeart/2008/layout/NameandTitleOrganizationalChart"/>
    <dgm:cxn modelId="{90463327-0C7E-45A7-8036-31E392DC9275}" type="presParOf" srcId="{CC134006-2B6E-486F-B56D-93FD3CF8F7AA}" destId="{8645E7A7-E6AB-48EB-B4B7-514628410DD2}" srcOrd="2" destOrd="0" presId="urn:microsoft.com/office/officeart/2008/layout/NameandTitleOrganizationalChart"/>
    <dgm:cxn modelId="{AD81DF53-D7C8-4326-BEE8-821309EBABBB}" type="presParOf" srcId="{CC134006-2B6E-486F-B56D-93FD3CF8F7AA}" destId="{D19AE609-4D31-4673-B272-8CA9F6E3290F}" srcOrd="3" destOrd="0" presId="urn:microsoft.com/office/officeart/2008/layout/NameandTitleOrganizationalChart"/>
    <dgm:cxn modelId="{CE1296D2-1923-47AF-8EE0-C77C227436BE}" type="presParOf" srcId="{D19AE609-4D31-4673-B272-8CA9F6E3290F}" destId="{C33C473B-A70C-49E7-B671-E795979D76C6}" srcOrd="0" destOrd="0" presId="urn:microsoft.com/office/officeart/2008/layout/NameandTitleOrganizationalChart"/>
    <dgm:cxn modelId="{9E1B4890-8AE9-4C62-A6E1-DBF2C09E1D26}" type="presParOf" srcId="{C33C473B-A70C-49E7-B671-E795979D76C6}" destId="{92879756-3CE6-43E3-AB4C-14A3C4CA0818}" srcOrd="0" destOrd="0" presId="urn:microsoft.com/office/officeart/2008/layout/NameandTitleOrganizationalChart"/>
    <dgm:cxn modelId="{BE7280DA-8F10-424D-818D-829A6B6D43A8}" type="presParOf" srcId="{C33C473B-A70C-49E7-B671-E795979D76C6}" destId="{8C3D7C9F-5485-4636-8E85-07AC643E12EC}" srcOrd="1" destOrd="0" presId="urn:microsoft.com/office/officeart/2008/layout/NameandTitleOrganizationalChart"/>
    <dgm:cxn modelId="{E8C2A37D-CC93-4648-AFA8-576A2951FF45}" type="presParOf" srcId="{C33C473B-A70C-49E7-B671-E795979D76C6}" destId="{8931CA46-AF6F-4693-9AE9-E028F2A1BBBE}" srcOrd="2" destOrd="0" presId="urn:microsoft.com/office/officeart/2008/layout/NameandTitleOrganizationalChart"/>
    <dgm:cxn modelId="{4AB25129-DC76-4B2F-BA2D-86F3E28B6B68}" type="presParOf" srcId="{D19AE609-4D31-4673-B272-8CA9F6E3290F}" destId="{87E56079-6C55-4F87-A826-763CFF335AD7}" srcOrd="1" destOrd="0" presId="urn:microsoft.com/office/officeart/2008/layout/NameandTitleOrganizationalChart"/>
    <dgm:cxn modelId="{E10AB6F2-8BC0-4E48-9E1A-2AA7A6E52965}" type="presParOf" srcId="{D19AE609-4D31-4673-B272-8CA9F6E3290F}" destId="{62DE64AA-C2D2-4D87-BFE6-7573A4CC318B}" srcOrd="2" destOrd="0" presId="urn:microsoft.com/office/officeart/2008/layout/NameandTitleOrganizationalChart"/>
    <dgm:cxn modelId="{32C4A28C-5798-42B0-98AE-6D30BDF3FB89}" type="presParOf" srcId="{CC134006-2B6E-486F-B56D-93FD3CF8F7AA}" destId="{62BF742F-43F4-413A-8BF1-6993F0C1FE78}" srcOrd="4" destOrd="0" presId="urn:microsoft.com/office/officeart/2008/layout/NameandTitleOrganizationalChart"/>
    <dgm:cxn modelId="{91932346-40E4-4C4A-A8C1-5946A9D2EA93}" type="presParOf" srcId="{CC134006-2B6E-486F-B56D-93FD3CF8F7AA}" destId="{07237094-F760-4933-8D06-2AD6CF545D00}" srcOrd="5" destOrd="0" presId="urn:microsoft.com/office/officeart/2008/layout/NameandTitleOrganizationalChart"/>
    <dgm:cxn modelId="{41262383-D5B9-40DA-AB1A-11BFAE086960}" type="presParOf" srcId="{07237094-F760-4933-8D06-2AD6CF545D00}" destId="{3D4D4BA5-805E-4587-9BD4-22DA11387E49}" srcOrd="0" destOrd="0" presId="urn:microsoft.com/office/officeart/2008/layout/NameandTitleOrganizationalChart"/>
    <dgm:cxn modelId="{F7630F42-DEF5-4FD6-B9EA-5D85BD8FA674}" type="presParOf" srcId="{3D4D4BA5-805E-4587-9BD4-22DA11387E49}" destId="{B78E93A2-2EF9-4FC8-8F6A-46CF71E7CBC5}" srcOrd="0" destOrd="0" presId="urn:microsoft.com/office/officeart/2008/layout/NameandTitleOrganizationalChart"/>
    <dgm:cxn modelId="{B894FEA5-F6E3-481A-999B-6A020BAC6C4C}" type="presParOf" srcId="{3D4D4BA5-805E-4587-9BD4-22DA11387E49}" destId="{669F44B9-791B-4587-A3D4-A429903301E8}" srcOrd="1" destOrd="0" presId="urn:microsoft.com/office/officeart/2008/layout/NameandTitleOrganizationalChart"/>
    <dgm:cxn modelId="{1DA24841-B467-4C10-8C6C-D0CDB7F87C68}" type="presParOf" srcId="{3D4D4BA5-805E-4587-9BD4-22DA11387E49}" destId="{FD5F83D1-F7A8-4FA1-A3AA-B18DBA2E7CB0}" srcOrd="2" destOrd="0" presId="urn:microsoft.com/office/officeart/2008/layout/NameandTitleOrganizationalChart"/>
    <dgm:cxn modelId="{A75BA550-F2A9-4F08-94C6-C0091764178D}" type="presParOf" srcId="{07237094-F760-4933-8D06-2AD6CF545D00}" destId="{97788776-657B-404E-A16B-9D329798F91A}" srcOrd="1" destOrd="0" presId="urn:microsoft.com/office/officeart/2008/layout/NameandTitleOrganizationalChart"/>
    <dgm:cxn modelId="{2E7C9B88-074B-4ED8-A642-8D4E6452FF2E}" type="presParOf" srcId="{07237094-F760-4933-8D06-2AD6CF545D00}" destId="{21CACF24-59AB-49EE-9988-62B83500B451}" srcOrd="2" destOrd="0" presId="urn:microsoft.com/office/officeart/2008/layout/NameandTitleOrganizationalChart"/>
    <dgm:cxn modelId="{B1D7B654-BC86-4AFF-BC60-B67B2E321325}" type="presParOf" srcId="{A3D6445F-5778-4799-B07E-40575C9B2759}" destId="{A8FCB157-ABA7-4D4C-B926-F8B91CEC0949}" srcOrd="2" destOrd="0" presId="urn:microsoft.com/office/officeart/2008/layout/NameandTitleOrganizationalChart"/>
    <dgm:cxn modelId="{7E3F8B93-976B-4C48-BECF-0EE731E6C59F}" type="presParOf" srcId="{A8FCB157-ABA7-4D4C-B926-F8B91CEC0949}" destId="{D0A6C1B9-CDF8-44B3-84E7-E9797B306516}" srcOrd="0" destOrd="0" presId="urn:microsoft.com/office/officeart/2008/layout/NameandTitleOrganizationalChart"/>
    <dgm:cxn modelId="{19E57B59-AAFE-4C21-ABE4-DA19BE05B0C1}" type="presParOf" srcId="{A8FCB157-ABA7-4D4C-B926-F8B91CEC0949}" destId="{2C2C1622-B736-4AFF-9E6B-5AEE01EF1B66}" srcOrd="1" destOrd="0" presId="urn:microsoft.com/office/officeart/2008/layout/NameandTitleOrganizationalChart"/>
    <dgm:cxn modelId="{AEEFDCA0-543A-48AC-BB5C-9D4B9D4B861A}" type="presParOf" srcId="{2C2C1622-B736-4AFF-9E6B-5AEE01EF1B66}" destId="{1B163AA0-7386-4C87-A118-C788B9D65345}" srcOrd="0" destOrd="0" presId="urn:microsoft.com/office/officeart/2008/layout/NameandTitleOrganizationalChart"/>
    <dgm:cxn modelId="{2B81DBCB-3289-42E0-B94D-68F7F91FF370}" type="presParOf" srcId="{1B163AA0-7386-4C87-A118-C788B9D65345}" destId="{F9664517-739F-42AA-B71E-7696717C3BCB}" srcOrd="0" destOrd="0" presId="urn:microsoft.com/office/officeart/2008/layout/NameandTitleOrganizationalChart"/>
    <dgm:cxn modelId="{F6BA4CEC-FE86-4512-842C-C77D51AEEEA6}" type="presParOf" srcId="{1B163AA0-7386-4C87-A118-C788B9D65345}" destId="{A9F931AE-8517-42E1-99FD-ED49740C3E02}" srcOrd="1" destOrd="0" presId="urn:microsoft.com/office/officeart/2008/layout/NameandTitleOrganizationalChart"/>
    <dgm:cxn modelId="{FFAB0C1B-083C-48F4-AAAD-529C21A33D0E}" type="presParOf" srcId="{1B163AA0-7386-4C87-A118-C788B9D65345}" destId="{C6AD324B-8AA6-4FCF-9913-F394E23B653A}" srcOrd="2" destOrd="0" presId="urn:microsoft.com/office/officeart/2008/layout/NameandTitleOrganizationalChart"/>
    <dgm:cxn modelId="{86D075B2-6082-470E-9F4E-ECE7F36B686D}" type="presParOf" srcId="{2C2C1622-B736-4AFF-9E6B-5AEE01EF1B66}" destId="{94EC1710-0988-4431-BE9F-5AA29F344B54}" srcOrd="1" destOrd="0" presId="urn:microsoft.com/office/officeart/2008/layout/NameandTitleOrganizationalChart"/>
    <dgm:cxn modelId="{E93B0FF9-32C0-40D4-B992-21432A9D59A0}" type="presParOf" srcId="{2C2C1622-B736-4AFF-9E6B-5AEE01EF1B66}" destId="{67EDD2D0-D950-445E-88E6-845D658077C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DC1BA-C956-44D4-9E43-47C370D19C4E}">
      <dsp:nvSpPr>
        <dsp:cNvPr id="0" name=""/>
        <dsp:cNvSpPr/>
      </dsp:nvSpPr>
      <dsp:spPr>
        <a:xfrm rot="5400000">
          <a:off x="636863" y="1530751"/>
          <a:ext cx="1907366" cy="317381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BE4C6-2C8A-4FA0-94BC-2C2B52FA58ED}">
      <dsp:nvSpPr>
        <dsp:cNvPr id="0" name=""/>
        <dsp:cNvSpPr/>
      </dsp:nvSpPr>
      <dsp:spPr>
        <a:xfrm>
          <a:off x="318476" y="2479038"/>
          <a:ext cx="2865338" cy="251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Phân biệt thông tin và dữ liệu</a:t>
          </a:r>
        </a:p>
      </dsp:txBody>
      <dsp:txXfrm>
        <a:off x="318476" y="2479038"/>
        <a:ext cx="2865338" cy="2511636"/>
      </dsp:txXfrm>
    </dsp:sp>
    <dsp:sp modelId="{8C62D8DB-0020-4107-8D65-963F6A243FF0}">
      <dsp:nvSpPr>
        <dsp:cNvPr id="0" name=""/>
        <dsp:cNvSpPr/>
      </dsp:nvSpPr>
      <dsp:spPr>
        <a:xfrm>
          <a:off x="2643184" y="1297091"/>
          <a:ext cx="540629" cy="54062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629C5-CB52-492C-9470-E1B3BE512EBC}">
      <dsp:nvSpPr>
        <dsp:cNvPr id="0" name=""/>
        <dsp:cNvSpPr/>
      </dsp:nvSpPr>
      <dsp:spPr>
        <a:xfrm rot="5400000">
          <a:off x="4144596" y="662759"/>
          <a:ext cx="1907366" cy="317381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8CB38-0AF9-4500-8129-63D26CDD9F49}">
      <dsp:nvSpPr>
        <dsp:cNvPr id="0" name=""/>
        <dsp:cNvSpPr/>
      </dsp:nvSpPr>
      <dsp:spPr>
        <a:xfrm>
          <a:off x="3826209" y="1611046"/>
          <a:ext cx="2865338" cy="251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Chuyển đổi giữa các đơn vị lưu trữ dữ liệu</a:t>
          </a:r>
        </a:p>
      </dsp:txBody>
      <dsp:txXfrm>
        <a:off x="3826209" y="1611046"/>
        <a:ext cx="2865338" cy="2511636"/>
      </dsp:txXfrm>
    </dsp:sp>
    <dsp:sp modelId="{5910F41B-2CC0-4755-9452-BD9A6D943F5C}">
      <dsp:nvSpPr>
        <dsp:cNvPr id="0" name=""/>
        <dsp:cNvSpPr/>
      </dsp:nvSpPr>
      <dsp:spPr>
        <a:xfrm>
          <a:off x="6150917" y="429099"/>
          <a:ext cx="540629" cy="54062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7E1D2-20BA-49D9-BE3C-55F0E06A2635}">
      <dsp:nvSpPr>
        <dsp:cNvPr id="0" name=""/>
        <dsp:cNvSpPr/>
      </dsp:nvSpPr>
      <dsp:spPr>
        <a:xfrm rot="5400000">
          <a:off x="7652330" y="-205232"/>
          <a:ext cx="1907366" cy="317381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47597-2A14-45B1-804F-6B734A24DA80}">
      <dsp:nvSpPr>
        <dsp:cNvPr id="0" name=""/>
        <dsp:cNvSpPr/>
      </dsp:nvSpPr>
      <dsp:spPr>
        <a:xfrm>
          <a:off x="7333943" y="743054"/>
          <a:ext cx="2865338" cy="251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Ưu điểm của việc lưu trữ, xử lí và truyền thông tin bằng thiết bị số</a:t>
          </a:r>
        </a:p>
      </dsp:txBody>
      <dsp:txXfrm>
        <a:off x="7333943" y="743054"/>
        <a:ext cx="2865338" cy="2511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DD614-3167-40DA-B13F-E8710F58891F}">
      <dsp:nvSpPr>
        <dsp:cNvPr id="0" name=""/>
        <dsp:cNvSpPr/>
      </dsp:nvSpPr>
      <dsp:spPr>
        <a:xfrm>
          <a:off x="2406553" y="2055404"/>
          <a:ext cx="1725868" cy="1725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Thông tin</a:t>
          </a:r>
        </a:p>
      </dsp:txBody>
      <dsp:txXfrm>
        <a:off x="2659301" y="2308152"/>
        <a:ext cx="1220372" cy="1220372"/>
      </dsp:txXfrm>
    </dsp:sp>
    <dsp:sp modelId="{208D9F1F-29A3-4087-B93B-A7038E6DE75B}">
      <dsp:nvSpPr>
        <dsp:cNvPr id="0" name=""/>
        <dsp:cNvSpPr/>
      </dsp:nvSpPr>
      <dsp:spPr>
        <a:xfrm rot="12900000">
          <a:off x="1297093" y="1754166"/>
          <a:ext cx="1322035" cy="4918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A9E78-870A-4181-B0FA-038486E979FD}">
      <dsp:nvSpPr>
        <dsp:cNvPr id="0" name=""/>
        <dsp:cNvSpPr/>
      </dsp:nvSpPr>
      <dsp:spPr>
        <a:xfrm>
          <a:off x="596849" y="965128"/>
          <a:ext cx="1639574" cy="1311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Dữ liệu</a:t>
          </a:r>
        </a:p>
      </dsp:txBody>
      <dsp:txXfrm>
        <a:off x="635266" y="1003545"/>
        <a:ext cx="1562740" cy="1234825"/>
      </dsp:txXfrm>
    </dsp:sp>
    <dsp:sp modelId="{5EE4B839-5E18-402E-9B1F-641D7B42EDA1}">
      <dsp:nvSpPr>
        <dsp:cNvPr id="0" name=""/>
        <dsp:cNvSpPr/>
      </dsp:nvSpPr>
      <dsp:spPr>
        <a:xfrm rot="16200000">
          <a:off x="2608470" y="1071506"/>
          <a:ext cx="1322035" cy="4918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F3CCF-EF37-4916-9C8D-DE20E391B55D}">
      <dsp:nvSpPr>
        <dsp:cNvPr id="0" name=""/>
        <dsp:cNvSpPr/>
      </dsp:nvSpPr>
      <dsp:spPr>
        <a:xfrm>
          <a:off x="2449700" y="595"/>
          <a:ext cx="1639574" cy="1311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Dữ liệu</a:t>
          </a:r>
        </a:p>
      </dsp:txBody>
      <dsp:txXfrm>
        <a:off x="2488117" y="39012"/>
        <a:ext cx="1562740" cy="1234825"/>
      </dsp:txXfrm>
    </dsp:sp>
    <dsp:sp modelId="{FEB9685B-AB1F-4AEF-94E6-2D9BDCBA66A7}">
      <dsp:nvSpPr>
        <dsp:cNvPr id="0" name=""/>
        <dsp:cNvSpPr/>
      </dsp:nvSpPr>
      <dsp:spPr>
        <a:xfrm rot="19500000">
          <a:off x="3919847" y="1754166"/>
          <a:ext cx="1322035" cy="4918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21479-E208-4CD9-ABBF-86D54CAC30BC}">
      <dsp:nvSpPr>
        <dsp:cNvPr id="0" name=""/>
        <dsp:cNvSpPr/>
      </dsp:nvSpPr>
      <dsp:spPr>
        <a:xfrm>
          <a:off x="4302551" y="965128"/>
          <a:ext cx="1639574" cy="1311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Dữ liệu</a:t>
          </a:r>
        </a:p>
      </dsp:txBody>
      <dsp:txXfrm>
        <a:off x="4340968" y="1003545"/>
        <a:ext cx="1562740" cy="1234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DD614-3167-40DA-B13F-E8710F58891F}">
      <dsp:nvSpPr>
        <dsp:cNvPr id="0" name=""/>
        <dsp:cNvSpPr/>
      </dsp:nvSpPr>
      <dsp:spPr>
        <a:xfrm>
          <a:off x="2237555" y="1535845"/>
          <a:ext cx="2063864" cy="2063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Dữ liệu</a:t>
          </a:r>
        </a:p>
      </dsp:txBody>
      <dsp:txXfrm>
        <a:off x="2539801" y="1838091"/>
        <a:ext cx="1459372" cy="1459372"/>
      </dsp:txXfrm>
    </dsp:sp>
    <dsp:sp modelId="{208D9F1F-29A3-4087-B93B-A7038E6DE75B}">
      <dsp:nvSpPr>
        <dsp:cNvPr id="0" name=""/>
        <dsp:cNvSpPr/>
      </dsp:nvSpPr>
      <dsp:spPr>
        <a:xfrm rot="12900000">
          <a:off x="832135" y="1149295"/>
          <a:ext cx="1663140" cy="5882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A9E78-870A-4181-B0FA-038486E979FD}">
      <dsp:nvSpPr>
        <dsp:cNvPr id="0" name=""/>
        <dsp:cNvSpPr/>
      </dsp:nvSpPr>
      <dsp:spPr>
        <a:xfrm>
          <a:off x="2187" y="182158"/>
          <a:ext cx="1960671" cy="156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Thông tin</a:t>
          </a:r>
        </a:p>
      </dsp:txBody>
      <dsp:txXfrm>
        <a:off x="48128" y="228099"/>
        <a:ext cx="1868789" cy="1476654"/>
      </dsp:txXfrm>
    </dsp:sp>
    <dsp:sp modelId="{5EE4B839-5E18-402E-9B1F-641D7B42EDA1}">
      <dsp:nvSpPr>
        <dsp:cNvPr id="0" name=""/>
        <dsp:cNvSpPr/>
      </dsp:nvSpPr>
      <dsp:spPr>
        <a:xfrm rot="19500000">
          <a:off x="4043700" y="1149295"/>
          <a:ext cx="1663140" cy="5882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F3CCF-EF37-4916-9C8D-DE20E391B55D}">
      <dsp:nvSpPr>
        <dsp:cNvPr id="0" name=""/>
        <dsp:cNvSpPr/>
      </dsp:nvSpPr>
      <dsp:spPr>
        <a:xfrm>
          <a:off x="4576117" y="182158"/>
          <a:ext cx="1960671" cy="156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Thông tin</a:t>
          </a:r>
        </a:p>
      </dsp:txBody>
      <dsp:txXfrm>
        <a:off x="4622058" y="228099"/>
        <a:ext cx="1868789" cy="1476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3FAF-1A69-4D3A-872F-A900075B0824}">
      <dsp:nvSpPr>
        <dsp:cNvPr id="0" name=""/>
        <dsp:cNvSpPr/>
      </dsp:nvSpPr>
      <dsp:spPr>
        <a:xfrm>
          <a:off x="4860" y="1748560"/>
          <a:ext cx="2946220" cy="1473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Thông tin có tính toàn vẹn</a:t>
          </a:r>
        </a:p>
      </dsp:txBody>
      <dsp:txXfrm>
        <a:off x="48006" y="1791706"/>
        <a:ext cx="2859928" cy="1386818"/>
      </dsp:txXfrm>
    </dsp:sp>
    <dsp:sp modelId="{B50AD339-9E51-47D9-9AC7-FFD234626856}">
      <dsp:nvSpPr>
        <dsp:cNvPr id="0" name=""/>
        <dsp:cNvSpPr/>
      </dsp:nvSpPr>
      <dsp:spPr>
        <a:xfrm rot="19457599">
          <a:off x="2814669" y="2034921"/>
          <a:ext cx="1451312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26674"/>
              </a:moveTo>
              <a:lnTo>
                <a:pt x="1451312" y="26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4042" y="2025313"/>
        <a:ext cx="72565" cy="72565"/>
      </dsp:txXfrm>
    </dsp:sp>
    <dsp:sp modelId="{1F0D7D1D-2548-4F81-8B0F-39FD0C524AEF}">
      <dsp:nvSpPr>
        <dsp:cNvPr id="0" name=""/>
        <dsp:cNvSpPr/>
      </dsp:nvSpPr>
      <dsp:spPr>
        <a:xfrm>
          <a:off x="4129569" y="901521"/>
          <a:ext cx="2946220" cy="1473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Nếu có dữ liệu đầy đủ, thông tin sẽ được hiểu đúng</a:t>
          </a:r>
        </a:p>
      </dsp:txBody>
      <dsp:txXfrm>
        <a:off x="4172715" y="944667"/>
        <a:ext cx="2859928" cy="1386818"/>
      </dsp:txXfrm>
    </dsp:sp>
    <dsp:sp modelId="{87C2289A-710C-4171-BAAD-DF2F9124A541}">
      <dsp:nvSpPr>
        <dsp:cNvPr id="0" name=""/>
        <dsp:cNvSpPr/>
      </dsp:nvSpPr>
      <dsp:spPr>
        <a:xfrm rot="2142401">
          <a:off x="2814669" y="2881959"/>
          <a:ext cx="1451312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26674"/>
              </a:moveTo>
              <a:lnTo>
                <a:pt x="1451312" y="26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4042" y="2872351"/>
        <a:ext cx="72565" cy="72565"/>
      </dsp:txXfrm>
    </dsp:sp>
    <dsp:sp modelId="{B2E6E099-88F8-4366-AC6F-B5EB474AD21F}">
      <dsp:nvSpPr>
        <dsp:cNvPr id="0" name=""/>
        <dsp:cNvSpPr/>
      </dsp:nvSpPr>
      <dsp:spPr>
        <a:xfrm>
          <a:off x="4129569" y="2595598"/>
          <a:ext cx="2946220" cy="1473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Nếu thiếu dữ liệu, thông tin có thể bị hiểu sai hoặc không xác định được thông tin</a:t>
          </a:r>
        </a:p>
      </dsp:txBody>
      <dsp:txXfrm>
        <a:off x="4172715" y="2638744"/>
        <a:ext cx="2859928" cy="1386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6C1B9-CDF8-44B3-84E7-E9797B306516}">
      <dsp:nvSpPr>
        <dsp:cNvPr id="0" name=""/>
        <dsp:cNvSpPr/>
      </dsp:nvSpPr>
      <dsp:spPr>
        <a:xfrm>
          <a:off x="4544546" y="1490415"/>
          <a:ext cx="454305" cy="1484189"/>
        </a:xfrm>
        <a:custGeom>
          <a:avLst/>
          <a:gdLst/>
          <a:ahLst/>
          <a:cxnLst/>
          <a:rect l="0" t="0" r="0" b="0"/>
          <a:pathLst>
            <a:path>
              <a:moveTo>
                <a:pt x="454305" y="0"/>
              </a:moveTo>
              <a:lnTo>
                <a:pt x="454305" y="1484189"/>
              </a:lnTo>
              <a:lnTo>
                <a:pt x="0" y="1484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F742F-43F4-413A-8BF1-6993F0C1FE78}">
      <dsp:nvSpPr>
        <dsp:cNvPr id="0" name=""/>
        <dsp:cNvSpPr/>
      </dsp:nvSpPr>
      <dsp:spPr>
        <a:xfrm>
          <a:off x="4998851" y="1490415"/>
          <a:ext cx="3568325" cy="2968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058"/>
              </a:lnTo>
              <a:lnTo>
                <a:pt x="3568325" y="2647058"/>
              </a:lnTo>
              <a:lnTo>
                <a:pt x="3568325" y="29683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5E7A7-E6AB-48EB-B4B7-514628410DD2}">
      <dsp:nvSpPr>
        <dsp:cNvPr id="0" name=""/>
        <dsp:cNvSpPr/>
      </dsp:nvSpPr>
      <dsp:spPr>
        <a:xfrm>
          <a:off x="4953131" y="1490415"/>
          <a:ext cx="91440" cy="29683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83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83CF-EA2E-4EC1-8E78-C702FF5D226F}">
      <dsp:nvSpPr>
        <dsp:cNvPr id="0" name=""/>
        <dsp:cNvSpPr/>
      </dsp:nvSpPr>
      <dsp:spPr>
        <a:xfrm>
          <a:off x="1430526" y="1490415"/>
          <a:ext cx="3568325" cy="2968378"/>
        </a:xfrm>
        <a:custGeom>
          <a:avLst/>
          <a:gdLst/>
          <a:ahLst/>
          <a:cxnLst/>
          <a:rect l="0" t="0" r="0" b="0"/>
          <a:pathLst>
            <a:path>
              <a:moveTo>
                <a:pt x="3568325" y="0"/>
              </a:moveTo>
              <a:lnTo>
                <a:pt x="3568325" y="2647058"/>
              </a:lnTo>
              <a:lnTo>
                <a:pt x="0" y="2647058"/>
              </a:lnTo>
              <a:lnTo>
                <a:pt x="0" y="29683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8212B-6C1D-4098-8D28-9FCE185CE54A}">
      <dsp:nvSpPr>
        <dsp:cNvPr id="0" name=""/>
        <dsp:cNvSpPr/>
      </dsp:nvSpPr>
      <dsp:spPr>
        <a:xfrm>
          <a:off x="3668993" y="113333"/>
          <a:ext cx="2659715" cy="1377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943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Thiết bị làm việc với thông tin số như lưu trữ, truyền dữ liệu hay xử lí thông tin số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8993" y="113333"/>
        <a:ext cx="2659715" cy="1377082"/>
      </dsp:txXfrm>
    </dsp:sp>
    <dsp:sp modelId="{18697082-B0D3-4A8C-B0DC-08BFCF8E6915}">
      <dsp:nvSpPr>
        <dsp:cNvPr id="0" name=""/>
        <dsp:cNvSpPr/>
      </dsp:nvSpPr>
      <dsp:spPr>
        <a:xfrm>
          <a:off x="4200936" y="1184397"/>
          <a:ext cx="2393743" cy="459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Thiết bị số là gì?</a:t>
          </a:r>
        </a:p>
      </dsp:txBody>
      <dsp:txXfrm>
        <a:off x="4200936" y="1184397"/>
        <a:ext cx="2393743" cy="459027"/>
      </dsp:txXfrm>
    </dsp:sp>
    <dsp:sp modelId="{03FDFA29-3A76-46E3-8339-D8245750B6C9}">
      <dsp:nvSpPr>
        <dsp:cNvPr id="0" name=""/>
        <dsp:cNvSpPr/>
      </dsp:nvSpPr>
      <dsp:spPr>
        <a:xfrm>
          <a:off x="100668" y="4458793"/>
          <a:ext cx="2659715" cy="1377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943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Lưu trữ lượng thông tin lớn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Tìm kiếm thông tin dễ dàng và nhanh chóng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668" y="4458793"/>
        <a:ext cx="2659715" cy="1377082"/>
      </dsp:txXfrm>
    </dsp:sp>
    <dsp:sp modelId="{4249EFA2-B684-4974-90F0-F434D8E92F96}">
      <dsp:nvSpPr>
        <dsp:cNvPr id="0" name=""/>
        <dsp:cNvSpPr/>
      </dsp:nvSpPr>
      <dsp:spPr>
        <a:xfrm>
          <a:off x="632611" y="5529858"/>
          <a:ext cx="2393743" cy="459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Lưu trữ</a:t>
          </a:r>
        </a:p>
      </dsp:txBody>
      <dsp:txXfrm>
        <a:off x="632611" y="5529858"/>
        <a:ext cx="2393743" cy="459027"/>
      </dsp:txXfrm>
    </dsp:sp>
    <dsp:sp modelId="{92879756-3CE6-43E3-AB4C-14A3C4CA0818}">
      <dsp:nvSpPr>
        <dsp:cNvPr id="0" name=""/>
        <dsp:cNvSpPr/>
      </dsp:nvSpPr>
      <dsp:spPr>
        <a:xfrm>
          <a:off x="3668993" y="4458793"/>
          <a:ext cx="2659715" cy="1377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943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Xử lí thông tin với tốc độ nhanh và chính xác</a:t>
          </a:r>
        </a:p>
      </dsp:txBody>
      <dsp:txXfrm>
        <a:off x="3668993" y="4458793"/>
        <a:ext cx="2659715" cy="1377082"/>
      </dsp:txXfrm>
    </dsp:sp>
    <dsp:sp modelId="{8C3D7C9F-5485-4636-8E85-07AC643E12EC}">
      <dsp:nvSpPr>
        <dsp:cNvPr id="0" name=""/>
        <dsp:cNvSpPr/>
      </dsp:nvSpPr>
      <dsp:spPr>
        <a:xfrm>
          <a:off x="4200936" y="5529858"/>
          <a:ext cx="2393743" cy="459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Xử lí</a:t>
          </a:r>
        </a:p>
      </dsp:txBody>
      <dsp:txXfrm>
        <a:off x="4200936" y="5529858"/>
        <a:ext cx="2393743" cy="459027"/>
      </dsp:txXfrm>
    </dsp:sp>
    <dsp:sp modelId="{B78E93A2-2EF9-4FC8-8F6A-46CF71E7CBC5}">
      <dsp:nvSpPr>
        <dsp:cNvPr id="0" name=""/>
        <dsp:cNvSpPr/>
      </dsp:nvSpPr>
      <dsp:spPr>
        <a:xfrm>
          <a:off x="7237318" y="4458793"/>
          <a:ext cx="2659715" cy="1377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943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Thông tin được truyền đi với tốc độ nhanh và độ tin cậy cao</a:t>
          </a:r>
        </a:p>
      </dsp:txBody>
      <dsp:txXfrm>
        <a:off x="7237318" y="4458793"/>
        <a:ext cx="2659715" cy="1377082"/>
      </dsp:txXfrm>
    </dsp:sp>
    <dsp:sp modelId="{669F44B9-791B-4587-A3D4-A429903301E8}">
      <dsp:nvSpPr>
        <dsp:cNvPr id="0" name=""/>
        <dsp:cNvSpPr/>
      </dsp:nvSpPr>
      <dsp:spPr>
        <a:xfrm>
          <a:off x="7769261" y="5529858"/>
          <a:ext cx="2393743" cy="459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Truyền thông</a:t>
          </a:r>
        </a:p>
      </dsp:txBody>
      <dsp:txXfrm>
        <a:off x="7769261" y="5529858"/>
        <a:ext cx="2393743" cy="459027"/>
      </dsp:txXfrm>
    </dsp:sp>
    <dsp:sp modelId="{F9664517-739F-42AA-B71E-7696717C3BCB}">
      <dsp:nvSpPr>
        <dsp:cNvPr id="0" name=""/>
        <dsp:cNvSpPr/>
      </dsp:nvSpPr>
      <dsp:spPr>
        <a:xfrm>
          <a:off x="1884831" y="2286063"/>
          <a:ext cx="2659715" cy="1377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943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Thẻ nhớ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Bộ thu phát wifi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Máy tính xách tay</a:t>
          </a:r>
        </a:p>
      </dsp:txBody>
      <dsp:txXfrm>
        <a:off x="1884831" y="2286063"/>
        <a:ext cx="2659715" cy="1377082"/>
      </dsp:txXfrm>
    </dsp:sp>
    <dsp:sp modelId="{A9F931AE-8517-42E1-99FD-ED49740C3E02}">
      <dsp:nvSpPr>
        <dsp:cNvPr id="0" name=""/>
        <dsp:cNvSpPr/>
      </dsp:nvSpPr>
      <dsp:spPr>
        <a:xfrm>
          <a:off x="2416774" y="3357127"/>
          <a:ext cx="2393743" cy="459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Ví dụ về thiết bị số</a:t>
          </a:r>
        </a:p>
      </dsp:txBody>
      <dsp:txXfrm>
        <a:off x="2416774" y="3357127"/>
        <a:ext cx="2393743" cy="459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4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5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48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0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5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8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5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4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6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2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E61F6A-6C8D-4C12-97EF-999418BDE4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65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9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0CAE1CD-B447-612A-2959-37A979749B35}"/>
              </a:ext>
            </a:extLst>
          </p:cNvPr>
          <p:cNvSpPr/>
          <p:nvPr/>
        </p:nvSpPr>
        <p:spPr>
          <a:xfrm rot="19881494">
            <a:off x="5816119" y="-675705"/>
            <a:ext cx="7738264" cy="8328577"/>
          </a:xfrm>
          <a:custGeom>
            <a:avLst/>
            <a:gdLst>
              <a:gd name="connsiteX0" fmla="*/ 7738264 w 7738264"/>
              <a:gd name="connsiteY0" fmla="*/ 2309765 h 8328577"/>
              <a:gd name="connsiteX1" fmla="*/ 4451007 w 7738264"/>
              <a:gd name="connsiteY1" fmla="*/ 8328577 h 8328577"/>
              <a:gd name="connsiteX2" fmla="*/ 1 w 7738264"/>
              <a:gd name="connsiteY2" fmla="*/ 5897599 h 8328577"/>
              <a:gd name="connsiteX3" fmla="*/ 0 w 7738264"/>
              <a:gd name="connsiteY3" fmla="*/ 0 h 8328577"/>
              <a:gd name="connsiteX4" fmla="*/ 3509194 w 7738264"/>
              <a:gd name="connsiteY4" fmla="*/ 0 h 832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8264" h="8328577">
                <a:moveTo>
                  <a:pt x="7738264" y="2309765"/>
                </a:moveTo>
                <a:lnTo>
                  <a:pt x="4451007" y="8328577"/>
                </a:lnTo>
                <a:lnTo>
                  <a:pt x="1" y="5897599"/>
                </a:lnTo>
                <a:lnTo>
                  <a:pt x="0" y="0"/>
                </a:lnTo>
                <a:lnTo>
                  <a:pt x="3509194" y="0"/>
                </a:lnTo>
                <a:close/>
              </a:path>
            </a:pathLst>
          </a:custGeom>
          <a:solidFill>
            <a:srgbClr val="4472C4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19078E6-DDCD-8BF8-7BD6-7340FBD659E1}"/>
              </a:ext>
            </a:extLst>
          </p:cNvPr>
          <p:cNvSpPr/>
          <p:nvPr/>
        </p:nvSpPr>
        <p:spPr>
          <a:xfrm rot="19881494">
            <a:off x="3526775" y="-753335"/>
            <a:ext cx="2770345" cy="1513062"/>
          </a:xfrm>
          <a:custGeom>
            <a:avLst/>
            <a:gdLst>
              <a:gd name="connsiteX0" fmla="*/ 0 w 2770345"/>
              <a:gd name="connsiteY0" fmla="*/ 0 h 1513062"/>
              <a:gd name="connsiteX1" fmla="*/ 2770345 w 2770345"/>
              <a:gd name="connsiteY1" fmla="*/ 1513062 h 1513062"/>
              <a:gd name="connsiteX2" fmla="*/ 0 w 2770345"/>
              <a:gd name="connsiteY2" fmla="*/ 1513062 h 15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45" h="1513062">
                <a:moveTo>
                  <a:pt x="0" y="0"/>
                </a:moveTo>
                <a:lnTo>
                  <a:pt x="2770345" y="1513062"/>
                </a:lnTo>
                <a:lnTo>
                  <a:pt x="0" y="1513062"/>
                </a:lnTo>
                <a:close/>
              </a:path>
            </a:pathLst>
          </a:custGeom>
          <a:solidFill>
            <a:srgbClr val="E05421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AC16C3A-132D-B971-30EC-68CF49DAD8F6}"/>
              </a:ext>
            </a:extLst>
          </p:cNvPr>
          <p:cNvSpPr/>
          <p:nvPr/>
        </p:nvSpPr>
        <p:spPr>
          <a:xfrm>
            <a:off x="-13063" y="-9823"/>
            <a:ext cx="6077874" cy="5883965"/>
          </a:xfrm>
          <a:custGeom>
            <a:avLst/>
            <a:gdLst>
              <a:gd name="connsiteX0" fmla="*/ 0 w 6077874"/>
              <a:gd name="connsiteY0" fmla="*/ 0 h 5883965"/>
              <a:gd name="connsiteX1" fmla="*/ 2846695 w 6077874"/>
              <a:gd name="connsiteY1" fmla="*/ 0 h 5883965"/>
              <a:gd name="connsiteX2" fmla="*/ 6077874 w 6077874"/>
              <a:gd name="connsiteY2" fmla="*/ 5883965 h 5883965"/>
              <a:gd name="connsiteX3" fmla="*/ 0 w 6077874"/>
              <a:gd name="connsiteY3" fmla="*/ 5883965 h 588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7874" h="5883965">
                <a:moveTo>
                  <a:pt x="0" y="0"/>
                </a:moveTo>
                <a:lnTo>
                  <a:pt x="2846695" y="0"/>
                </a:lnTo>
                <a:lnTo>
                  <a:pt x="6077874" y="5883965"/>
                </a:lnTo>
                <a:lnTo>
                  <a:pt x="0" y="5883965"/>
                </a:lnTo>
                <a:close/>
              </a:path>
            </a:pathLst>
          </a:custGeom>
          <a:solidFill>
            <a:srgbClr val="6BC244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05B2333-3F4A-8911-D8E5-D77A02B0AD53}"/>
              </a:ext>
            </a:extLst>
          </p:cNvPr>
          <p:cNvSpPr/>
          <p:nvPr/>
        </p:nvSpPr>
        <p:spPr>
          <a:xfrm>
            <a:off x="-13063" y="5441569"/>
            <a:ext cx="6609099" cy="1416431"/>
          </a:xfrm>
          <a:custGeom>
            <a:avLst/>
            <a:gdLst>
              <a:gd name="connsiteX0" fmla="*/ 0 w 6622161"/>
              <a:gd name="connsiteY0" fmla="*/ 0 h 1416431"/>
              <a:gd name="connsiteX1" fmla="*/ 5844328 w 6622161"/>
              <a:gd name="connsiteY1" fmla="*/ 0 h 1416431"/>
              <a:gd name="connsiteX2" fmla="*/ 6622161 w 6622161"/>
              <a:gd name="connsiteY2" fmla="*/ 1416431 h 1416431"/>
              <a:gd name="connsiteX3" fmla="*/ 0 w 6622161"/>
              <a:gd name="connsiteY3" fmla="*/ 1416431 h 141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2161" h="1416431">
                <a:moveTo>
                  <a:pt x="0" y="0"/>
                </a:moveTo>
                <a:lnTo>
                  <a:pt x="5844328" y="0"/>
                </a:lnTo>
                <a:lnTo>
                  <a:pt x="6622161" y="1416431"/>
                </a:lnTo>
                <a:lnTo>
                  <a:pt x="0" y="1416431"/>
                </a:lnTo>
                <a:close/>
              </a:path>
            </a:pathLst>
          </a:custGeom>
          <a:solidFill>
            <a:srgbClr val="CBAC57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4" name="Picture 4" descr="GIẢI BÀI TẬP SGK TIN HỌC LỚP 10 - KẾT NỐI TRI THỨC VỚI CUỘC SỐNG - Blog  Toán Tin">
            <a:extLst>
              <a:ext uri="{FF2B5EF4-FFF2-40B4-BE49-F238E27FC236}">
                <a16:creationId xmlns:a16="http://schemas.microsoft.com/office/drawing/2014/main" id="{A4E10112-785D-B1FC-0ECF-4F8BAACF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645272"/>
            <a:ext cx="2991561" cy="422142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D23936-2AA6-664D-9156-351F83BC1414}"/>
              </a:ext>
            </a:extLst>
          </p:cNvPr>
          <p:cNvSpPr txBox="1"/>
          <p:nvPr/>
        </p:nvSpPr>
        <p:spPr>
          <a:xfrm>
            <a:off x="5349967" y="2318719"/>
            <a:ext cx="6622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XỬ LÍ THÔNG TIN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27" grpId="0" animBg="1"/>
          <p:bldP spid="47" grpId="0" animBg="1"/>
          <p:bldP spid="51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xit" presetSubtype="544" fill="hold" grpId="1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38" grpId="0" animBg="1"/>
          <p:bldP spid="27" grpId="0" animBg="1"/>
          <p:bldP spid="47" grpId="0" animBg="1"/>
          <p:bldP spid="51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0570" y="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DỮ LIỆU    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358A0-36E8-B9B2-B5DF-59A4B429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59" y="1114425"/>
            <a:ext cx="9743952" cy="249502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B476320-127B-D34F-FC08-FC13FF14DB80}"/>
              </a:ext>
            </a:extLst>
          </p:cNvPr>
          <p:cNvGrpSpPr/>
          <p:nvPr/>
        </p:nvGrpSpPr>
        <p:grpSpPr>
          <a:xfrm>
            <a:off x="1055076" y="3800970"/>
            <a:ext cx="9871558" cy="2097412"/>
            <a:chOff x="957503" y="3667050"/>
            <a:chExt cx="10055730" cy="267776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F8069C4-9E5A-7FA6-74D1-39E4A032CFFB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0CF9BFD-7D68-AD55-24D9-C571B25E7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50"/>
              <a:ext cx="978607" cy="518546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044D0C0-583E-1677-B54C-B5C218514500}"/>
              </a:ext>
            </a:extLst>
          </p:cNvPr>
          <p:cNvSpPr txBox="1"/>
          <p:nvPr/>
        </p:nvSpPr>
        <p:spPr>
          <a:xfrm>
            <a:off x="1807328" y="4355304"/>
            <a:ext cx="8110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3 bạn đều nói đúng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thể đồng nhất thông tin và dữ liệu</a:t>
            </a:r>
          </a:p>
        </p:txBody>
      </p:sp>
    </p:spTree>
    <p:extLst>
      <p:ext uri="{BB962C8B-B14F-4D97-AF65-F5344CB8AC3E}">
        <p14:creationId xmlns:p14="http://schemas.microsoft.com/office/powerpoint/2010/main" val="311646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0570" y="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DỮ LIỆU    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D86320-0ACC-99B0-E28B-9C4204C3F6D9}"/>
              </a:ext>
            </a:extLst>
          </p:cNvPr>
          <p:cNvGrpSpPr/>
          <p:nvPr/>
        </p:nvGrpSpPr>
        <p:grpSpPr>
          <a:xfrm>
            <a:off x="588100" y="2066615"/>
            <a:ext cx="10804784" cy="3584386"/>
            <a:chOff x="957503" y="3699750"/>
            <a:chExt cx="10055730" cy="264506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60D9C61-61FB-7CB8-2679-F3AC36C587F8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C9EDAB-0BF4-7A2B-2871-765B28898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99750"/>
              <a:ext cx="978607" cy="2839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CDEE995-3EA1-0613-CF01-627DBFDD5806}"/>
              </a:ext>
            </a:extLst>
          </p:cNvPr>
          <p:cNvSpPr txBox="1"/>
          <p:nvPr/>
        </p:nvSpPr>
        <p:spPr>
          <a:xfrm>
            <a:off x="1456007" y="2266103"/>
            <a:ext cx="918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Ví dụ thông tin có nhiều cách thể hiện dữ liệu khác nhau: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-Thông tin: dừng lại quan sát, nếu không có tàu mới được băng qua.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-Dữ liệu:</a:t>
            </a:r>
          </a:p>
        </p:txBody>
      </p:sp>
      <p:pic>
        <p:nvPicPr>
          <p:cNvPr id="1026" name="Picture 2" descr="Quy tắc điều khiển phương tiện giao thông qua các vị trí giao cắt với đường  sắt">
            <a:extLst>
              <a:ext uri="{FF2B5EF4-FFF2-40B4-BE49-F238E27FC236}">
                <a16:creationId xmlns:a16="http://schemas.microsoft.com/office/drawing/2014/main" id="{CB150038-B45E-117C-E208-C48687F8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82" y="3507688"/>
            <a:ext cx="3481101" cy="17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xi Mai Linh bị tàu hoả đâm tại 'cung đường chết'">
            <a:extLst>
              <a:ext uri="{FF2B5EF4-FFF2-40B4-BE49-F238E27FC236}">
                <a16:creationId xmlns:a16="http://schemas.microsoft.com/office/drawing/2014/main" id="{98AFF6FC-79BD-BBF3-88F3-EC898010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65" y="3483628"/>
            <a:ext cx="2861827" cy="17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ển báo đặt nhầm chỗ gây rắc rối cho người đi đường">
            <a:extLst>
              <a:ext uri="{FF2B5EF4-FFF2-40B4-BE49-F238E27FC236}">
                <a16:creationId xmlns:a16="http://schemas.microsoft.com/office/drawing/2014/main" id="{AA8C9D90-85D0-1592-F1EC-52964C5F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28" y="3483628"/>
            <a:ext cx="2981069" cy="17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33E972-67D7-DC2D-EE44-D9F7F7422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114" y="1131572"/>
            <a:ext cx="10593772" cy="6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0570" y="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DỮ LIỆU    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D86320-0ACC-99B0-E28B-9C4204C3F6D9}"/>
              </a:ext>
            </a:extLst>
          </p:cNvPr>
          <p:cNvGrpSpPr/>
          <p:nvPr/>
        </p:nvGrpSpPr>
        <p:grpSpPr>
          <a:xfrm>
            <a:off x="680589" y="2286053"/>
            <a:ext cx="10712295" cy="3538675"/>
            <a:chOff x="1043580" y="3679697"/>
            <a:chExt cx="9969653" cy="266511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60D9C61-61FB-7CB8-2679-F3AC36C587F8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C9EDAB-0BF4-7A2B-2871-765B28898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580" y="3679697"/>
              <a:ext cx="978607" cy="2839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6DF417D-6438-30B2-6599-52B1BC563CBE}"/>
              </a:ext>
            </a:extLst>
          </p:cNvPr>
          <p:cNvSpPr txBox="1"/>
          <p:nvPr/>
        </p:nvSpPr>
        <p:spPr>
          <a:xfrm>
            <a:off x="1206341" y="2600037"/>
            <a:ext cx="97793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Ví dụ dữ liệu thể hiện nhiều thông tin khác nhau: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-Dữ liệu: tiếng trống (dữ liệu âm thanh)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-Thông tin: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trống trong trường học báo hiệu giờ vào lớp, giờ ra chơi,…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trống trên sân vận động cổ vũ tinh thần thi đấu của vận động viên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toàn vẹn: nhịp trống đánh trong trường học khác nhịp trống đánh ở sân vận động, ở trường (3 tiếng), ở sân vận đông (đánh liên hồi). Nếu đánh sai sẽ thể hiện thông tin bị sai.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535C6-493F-0B5D-ADBA-3E03E1C73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50" y="1109472"/>
            <a:ext cx="10502099" cy="84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3973890" y="1215854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DỮ LIỆU    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4303074" y="-3346"/>
            <a:ext cx="4916426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LƯU TRỮ DỮ LIỆU     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855909-0CF6-3F83-492E-4B6F87EE6622}"/>
              </a:ext>
            </a:extLst>
          </p:cNvPr>
          <p:cNvSpPr/>
          <p:nvPr/>
        </p:nvSpPr>
        <p:spPr>
          <a:xfrm>
            <a:off x="-8511656" y="606254"/>
            <a:ext cx="9125008" cy="609600"/>
          </a:xfrm>
          <a:prstGeom prst="roundRect">
            <a:avLst>
              <a:gd name="adj" fmla="val 50000"/>
            </a:avLst>
          </a:prstGeom>
          <a:solidFill>
            <a:srgbClr val="FCB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TRỮ, XỬ LÍ VÀ TRUYỀN THÔNG BẰNG DỮ LIỆU SỐ     3</a:t>
            </a:r>
          </a:p>
        </p:txBody>
      </p:sp>
    </p:spTree>
    <p:extLst>
      <p:ext uri="{BB962C8B-B14F-4D97-AF65-F5344CB8AC3E}">
        <p14:creationId xmlns:p14="http://schemas.microsoft.com/office/powerpoint/2010/main" val="980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33021 -1.48148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270570" y="0"/>
            <a:ext cx="4916426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LƯU TRỮ DỮ LIỆU     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3639DF5-2DF0-5C79-8BE8-72EE2C727DBA}"/>
              </a:ext>
            </a:extLst>
          </p:cNvPr>
          <p:cNvCxnSpPr/>
          <p:nvPr/>
        </p:nvCxnSpPr>
        <p:spPr>
          <a:xfrm>
            <a:off x="8700260" y="2281038"/>
            <a:ext cx="6966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D454576-5FB2-7C66-751D-2AFFA959D519}"/>
              </a:ext>
            </a:extLst>
          </p:cNvPr>
          <p:cNvSpPr txBox="1"/>
          <p:nvPr/>
        </p:nvSpPr>
        <p:spPr>
          <a:xfrm>
            <a:off x="9378286" y="2033984"/>
            <a:ext cx="151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01100110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EEE0B5-A9B4-2338-86CB-4456E2FB4264}"/>
              </a:ext>
            </a:extLst>
          </p:cNvPr>
          <p:cNvCxnSpPr/>
          <p:nvPr/>
        </p:nvCxnSpPr>
        <p:spPr>
          <a:xfrm>
            <a:off x="8703366" y="2666707"/>
            <a:ext cx="6966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597322B-D53A-40D1-5F84-1BE396D91D62}"/>
              </a:ext>
            </a:extLst>
          </p:cNvPr>
          <p:cNvSpPr txBox="1"/>
          <p:nvPr/>
        </p:nvSpPr>
        <p:spPr>
          <a:xfrm>
            <a:off x="9381392" y="2419653"/>
            <a:ext cx="151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10011001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E7D1AD-EE38-89BB-19A7-718B3541646F}"/>
              </a:ext>
            </a:extLst>
          </p:cNvPr>
          <p:cNvCxnSpPr/>
          <p:nvPr/>
        </p:nvCxnSpPr>
        <p:spPr>
          <a:xfrm>
            <a:off x="8694037" y="3039926"/>
            <a:ext cx="6966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4D402E5-5D35-30BD-A0F3-6F033C1C1E7C}"/>
              </a:ext>
            </a:extLst>
          </p:cNvPr>
          <p:cNvSpPr txBox="1"/>
          <p:nvPr/>
        </p:nvSpPr>
        <p:spPr>
          <a:xfrm>
            <a:off x="9372063" y="2792872"/>
            <a:ext cx="151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10000001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F2975C-C360-B1C1-6DEB-641BFF5EE192}"/>
              </a:ext>
            </a:extLst>
          </p:cNvPr>
          <p:cNvCxnSpPr/>
          <p:nvPr/>
        </p:nvCxnSpPr>
        <p:spPr>
          <a:xfrm>
            <a:off x="8703367" y="3441146"/>
            <a:ext cx="6966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5B483D6-C31F-5E60-A3A2-1BA94192BBA6}"/>
              </a:ext>
            </a:extLst>
          </p:cNvPr>
          <p:cNvSpPr txBox="1"/>
          <p:nvPr/>
        </p:nvSpPr>
        <p:spPr>
          <a:xfrm>
            <a:off x="9381393" y="3194092"/>
            <a:ext cx="151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01000010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C67D5C-E985-CB82-DBAC-F22CFCDD662D}"/>
              </a:ext>
            </a:extLst>
          </p:cNvPr>
          <p:cNvCxnSpPr/>
          <p:nvPr/>
        </p:nvCxnSpPr>
        <p:spPr>
          <a:xfrm>
            <a:off x="8703366" y="3842361"/>
            <a:ext cx="6966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D6AF22B-0E59-65AD-028D-1A50CB137D43}"/>
              </a:ext>
            </a:extLst>
          </p:cNvPr>
          <p:cNvSpPr txBox="1"/>
          <p:nvPr/>
        </p:nvSpPr>
        <p:spPr>
          <a:xfrm>
            <a:off x="9381392" y="3595307"/>
            <a:ext cx="151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01000010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EC1603-5179-C7A2-B680-6DE8316CBF8A}"/>
              </a:ext>
            </a:extLst>
          </p:cNvPr>
          <p:cNvCxnSpPr/>
          <p:nvPr/>
        </p:nvCxnSpPr>
        <p:spPr>
          <a:xfrm>
            <a:off x="8703368" y="4262239"/>
            <a:ext cx="6966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F629151-AAA2-B075-2E8D-BD1E81184638}"/>
              </a:ext>
            </a:extLst>
          </p:cNvPr>
          <p:cNvSpPr txBox="1"/>
          <p:nvPr/>
        </p:nvSpPr>
        <p:spPr>
          <a:xfrm>
            <a:off x="9381394" y="4015185"/>
            <a:ext cx="151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00100100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FC7684-659E-D026-F130-7B42C33CF838}"/>
              </a:ext>
            </a:extLst>
          </p:cNvPr>
          <p:cNvCxnSpPr/>
          <p:nvPr/>
        </p:nvCxnSpPr>
        <p:spPr>
          <a:xfrm>
            <a:off x="8703367" y="4644798"/>
            <a:ext cx="6966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AFC55F1-3EBA-555C-22B6-3E630BE0D604}"/>
              </a:ext>
            </a:extLst>
          </p:cNvPr>
          <p:cNvSpPr txBox="1"/>
          <p:nvPr/>
        </p:nvSpPr>
        <p:spPr>
          <a:xfrm>
            <a:off x="9381393" y="4397744"/>
            <a:ext cx="151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00111100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CC43BD-E391-A28A-D184-290296D0B717}"/>
              </a:ext>
            </a:extLst>
          </p:cNvPr>
          <p:cNvCxnSpPr/>
          <p:nvPr/>
        </p:nvCxnSpPr>
        <p:spPr>
          <a:xfrm>
            <a:off x="8694037" y="5018018"/>
            <a:ext cx="6966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EED34F9-0188-3521-555C-BA6A2003CE98}"/>
              </a:ext>
            </a:extLst>
          </p:cNvPr>
          <p:cNvSpPr txBox="1"/>
          <p:nvPr/>
        </p:nvSpPr>
        <p:spPr>
          <a:xfrm>
            <a:off x="9372063" y="4770964"/>
            <a:ext cx="151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00011000</a:t>
            </a:r>
          </a:p>
        </p:txBody>
      </p:sp>
      <p:graphicFrame>
        <p:nvGraphicFramePr>
          <p:cNvPr id="46" name="Table 23">
            <a:extLst>
              <a:ext uri="{FF2B5EF4-FFF2-40B4-BE49-F238E27FC236}">
                <a16:creationId xmlns:a16="http://schemas.microsoft.com/office/drawing/2014/main" id="{67DFE63A-A4C4-B990-267C-87BF5462D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47714"/>
              </p:ext>
            </p:extLst>
          </p:nvPr>
        </p:nvGraphicFramePr>
        <p:xfrm>
          <a:off x="1049675" y="2059726"/>
          <a:ext cx="3454400" cy="3169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529">
                  <a:extLst>
                    <a:ext uri="{9D8B030D-6E8A-4147-A177-3AD203B41FA5}">
                      <a16:colId xmlns:a16="http://schemas.microsoft.com/office/drawing/2014/main" val="4002008308"/>
                    </a:ext>
                  </a:extLst>
                </a:gridCol>
                <a:gridCol w="434071">
                  <a:extLst>
                    <a:ext uri="{9D8B030D-6E8A-4147-A177-3AD203B41FA5}">
                      <a16:colId xmlns:a16="http://schemas.microsoft.com/office/drawing/2014/main" val="322900979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1051169977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3596699379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24377106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307708497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18095796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2351431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4822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8418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263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2811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4247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616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788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397584"/>
                  </a:ext>
                </a:extLst>
              </a:tr>
            </a:tbl>
          </a:graphicData>
        </a:graphic>
      </p:graphicFrame>
      <p:graphicFrame>
        <p:nvGraphicFramePr>
          <p:cNvPr id="47" name="Table 23">
            <a:extLst>
              <a:ext uri="{FF2B5EF4-FFF2-40B4-BE49-F238E27FC236}">
                <a16:creationId xmlns:a16="http://schemas.microsoft.com/office/drawing/2014/main" id="{ABCDE8FE-2A82-FB94-E0FF-3A7925C8D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90176"/>
              </p:ext>
            </p:extLst>
          </p:nvPr>
        </p:nvGraphicFramePr>
        <p:xfrm>
          <a:off x="4947576" y="2059726"/>
          <a:ext cx="3454400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529">
                  <a:extLst>
                    <a:ext uri="{9D8B030D-6E8A-4147-A177-3AD203B41FA5}">
                      <a16:colId xmlns:a16="http://schemas.microsoft.com/office/drawing/2014/main" val="4002008308"/>
                    </a:ext>
                  </a:extLst>
                </a:gridCol>
                <a:gridCol w="434071">
                  <a:extLst>
                    <a:ext uri="{9D8B030D-6E8A-4147-A177-3AD203B41FA5}">
                      <a16:colId xmlns:a16="http://schemas.microsoft.com/office/drawing/2014/main" val="322900979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1051169977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3596699379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24377106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307708497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18095796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2351431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4822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8418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263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2811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4247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616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788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397584"/>
                  </a:ext>
                </a:extLst>
              </a:tr>
            </a:tbl>
          </a:graphicData>
        </a:graphic>
      </p:graphicFrame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C9275F0-3648-1EF2-D7EC-C2B4799E1E52}"/>
              </a:ext>
            </a:extLst>
          </p:cNvPr>
          <p:cNvSpPr/>
          <p:nvPr/>
        </p:nvSpPr>
        <p:spPr>
          <a:xfrm>
            <a:off x="-326773" y="609600"/>
            <a:ext cx="4916426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được lưu trữ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1973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3EA95A4-0B0C-D32A-DC42-D572F71A6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612743"/>
              </p:ext>
            </p:extLst>
          </p:nvPr>
        </p:nvGraphicFramePr>
        <p:xfrm>
          <a:off x="8308743" y="609600"/>
          <a:ext cx="2724150" cy="5671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834">
                  <a:extLst>
                    <a:ext uri="{9D8B030D-6E8A-4147-A177-3AD203B41FA5}">
                      <a16:colId xmlns:a16="http://schemas.microsoft.com/office/drawing/2014/main" val="208655064"/>
                    </a:ext>
                  </a:extLst>
                </a:gridCol>
                <a:gridCol w="1968316">
                  <a:extLst>
                    <a:ext uri="{9D8B030D-6E8A-4147-A177-3AD203B41FA5}">
                      <a16:colId xmlns:a16="http://schemas.microsoft.com/office/drawing/2014/main" val="4245577181"/>
                    </a:ext>
                  </a:extLst>
                </a:gridCol>
              </a:tblGrid>
              <a:tr h="654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 tự</a:t>
                      </a:r>
                      <a:endParaRPr lang="en-US" sz="1800" b="1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6012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Dãy bit biểu diễn</a:t>
                      </a:r>
                      <a:endParaRPr lang="en-US" sz="1800" b="1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6012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435403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0100 0001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794304367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0100 0010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3844908752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0100 0011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558187849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0100 0100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2005286672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0100 0101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893148234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0100 0110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3869892298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0100 0111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2803552549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0100 1000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4283464643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0100 1001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2175628204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0100 1010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1049625459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0100 1011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463732281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0100 1100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2093801061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0100 1101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2748203400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0100 1110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1527456496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800" b="0" i="0" u="none" strike="noStrike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39" marR="6012" marT="30058" marB="3005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0100 1111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/>
                </a:tc>
                <a:extLst>
                  <a:ext uri="{0D108BD9-81ED-4DB2-BD59-A6C34878D82A}">
                    <a16:rowId xmlns:a16="http://schemas.microsoft.com/office/drawing/2014/main" val="1889198711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270570" y="0"/>
            <a:ext cx="4916426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LƯU TRỮ DỮ LIỆU     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B268BB-5DA5-2446-D648-AE7238A1C958}"/>
              </a:ext>
            </a:extLst>
          </p:cNvPr>
          <p:cNvSpPr/>
          <p:nvPr/>
        </p:nvSpPr>
        <p:spPr>
          <a:xfrm>
            <a:off x="3826265" y="2727407"/>
            <a:ext cx="1474237" cy="6531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CAFE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9AEFB4-677E-9D3F-3661-3F6ACF74B1D2}"/>
              </a:ext>
            </a:extLst>
          </p:cNvPr>
          <p:cNvSpPr/>
          <p:nvPr/>
        </p:nvSpPr>
        <p:spPr>
          <a:xfrm>
            <a:off x="1409636" y="3747554"/>
            <a:ext cx="6307492" cy="6531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01000011 01000001 01000110 01000101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6C0C33-5BCA-74D8-7A9A-757704D28581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4563382" y="3380550"/>
            <a:ext cx="2" cy="36700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9DA881F-9E39-E1F0-BE30-6930D0A1D684}"/>
              </a:ext>
            </a:extLst>
          </p:cNvPr>
          <p:cNvSpPr/>
          <p:nvPr/>
        </p:nvSpPr>
        <p:spPr>
          <a:xfrm>
            <a:off x="-326773" y="609600"/>
            <a:ext cx="4916426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được lưu trữ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99525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270570" y="0"/>
            <a:ext cx="4916426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LƯU TRỮ DỮ LIỆU     2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3DDEBF8-CF68-06AF-BA02-D0B917556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76866"/>
              </p:ext>
            </p:extLst>
          </p:nvPr>
        </p:nvGraphicFramePr>
        <p:xfrm>
          <a:off x="2132483" y="2724416"/>
          <a:ext cx="812800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43696899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932790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6352701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223023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3797303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6744221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740079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14966202"/>
                    </a:ext>
                  </a:extLst>
                </a:gridCol>
              </a:tblGrid>
              <a:tr h="817304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815830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C6257E98-1215-E4D6-DB9B-B18C1B6CAD35}"/>
              </a:ext>
            </a:extLst>
          </p:cNvPr>
          <p:cNvSpPr/>
          <p:nvPr/>
        </p:nvSpPr>
        <p:spPr>
          <a:xfrm rot="5400000">
            <a:off x="5938701" y="95506"/>
            <a:ext cx="515566" cy="8128001"/>
          </a:xfrm>
          <a:prstGeom prst="rightBrace">
            <a:avLst>
              <a:gd name="adj1" fmla="val 30974"/>
              <a:gd name="adj2" fmla="val 5135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060FB-9C20-163A-7CD1-559D6CEB5589}"/>
              </a:ext>
            </a:extLst>
          </p:cNvPr>
          <p:cNvSpPr txBox="1"/>
          <p:nvPr/>
        </p:nvSpPr>
        <p:spPr>
          <a:xfrm>
            <a:off x="5147532" y="4313324"/>
            <a:ext cx="1856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 byte</a:t>
            </a:r>
          </a:p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(= 8 bit)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7833E-E17A-5245-668A-4837268BEAC9}"/>
              </a:ext>
            </a:extLst>
          </p:cNvPr>
          <p:cNvSpPr txBox="1"/>
          <p:nvPr/>
        </p:nvSpPr>
        <p:spPr>
          <a:xfrm>
            <a:off x="3465713" y="1872711"/>
            <a:ext cx="122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 bit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A87644-1F23-A7E5-EAAA-7EC71EEB343A}"/>
              </a:ext>
            </a:extLst>
          </p:cNvPr>
          <p:cNvCxnSpPr/>
          <p:nvPr/>
        </p:nvCxnSpPr>
        <p:spPr>
          <a:xfrm>
            <a:off x="2639402" y="2267389"/>
            <a:ext cx="0" cy="593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6BBC00-53D6-0A8F-082D-8543E6F236B6}"/>
              </a:ext>
            </a:extLst>
          </p:cNvPr>
          <p:cNvCxnSpPr>
            <a:cxnSpLocks/>
          </p:cNvCxnSpPr>
          <p:nvPr/>
        </p:nvCxnSpPr>
        <p:spPr>
          <a:xfrm>
            <a:off x="2619946" y="2255838"/>
            <a:ext cx="9338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351E09-256B-C82F-CAEC-6B15A7B785D3}"/>
              </a:ext>
            </a:extLst>
          </p:cNvPr>
          <p:cNvSpPr/>
          <p:nvPr/>
        </p:nvSpPr>
        <p:spPr>
          <a:xfrm>
            <a:off x="-311496" y="609600"/>
            <a:ext cx="428820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lưu trữ dữ liệu</a:t>
            </a:r>
          </a:p>
        </p:txBody>
      </p:sp>
    </p:spTree>
    <p:extLst>
      <p:ext uri="{BB962C8B-B14F-4D97-AF65-F5344CB8AC3E}">
        <p14:creationId xmlns:p14="http://schemas.microsoft.com/office/powerpoint/2010/main" val="33498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270570" y="0"/>
            <a:ext cx="4916426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LƯU TRỮ DỮ LIỆU    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F27FD-9660-8017-D74B-E5A97EE13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45" y="1395385"/>
            <a:ext cx="10415976" cy="4955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1AF230-14B9-6DB1-A8C3-C0505D500D5B}"/>
              </a:ext>
            </a:extLst>
          </p:cNvPr>
          <p:cNvSpPr txBox="1"/>
          <p:nvPr/>
        </p:nvSpPr>
        <p:spPr>
          <a:xfrm>
            <a:off x="4260497" y="4180113"/>
            <a:ext cx="135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=1024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24828-106A-C544-40C2-B326407AC316}"/>
              </a:ext>
            </a:extLst>
          </p:cNvPr>
          <p:cNvSpPr txBox="1"/>
          <p:nvPr/>
        </p:nvSpPr>
        <p:spPr>
          <a:xfrm>
            <a:off x="4362655" y="4895221"/>
            <a:ext cx="148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=1024 KB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8330C-18BF-D9F4-2F6F-9C82F0163E04}"/>
              </a:ext>
            </a:extLst>
          </p:cNvPr>
          <p:cNvSpPr txBox="1"/>
          <p:nvPr/>
        </p:nvSpPr>
        <p:spPr>
          <a:xfrm>
            <a:off x="4407339" y="5622889"/>
            <a:ext cx="156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=1024 MB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35C03-6E0E-D874-E157-612317488AD2}"/>
              </a:ext>
            </a:extLst>
          </p:cNvPr>
          <p:cNvSpPr/>
          <p:nvPr/>
        </p:nvSpPr>
        <p:spPr>
          <a:xfrm>
            <a:off x="-622993" y="609600"/>
            <a:ext cx="428820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đơn vị lưu trữ dữ liệu</a:t>
            </a:r>
          </a:p>
        </p:txBody>
      </p:sp>
    </p:spTree>
    <p:extLst>
      <p:ext uri="{BB962C8B-B14F-4D97-AF65-F5344CB8AC3E}">
        <p14:creationId xmlns:p14="http://schemas.microsoft.com/office/powerpoint/2010/main" val="87551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270570" y="0"/>
            <a:ext cx="4916426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LƯU TRỮ DỮ LIỆU    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AC2E2-D45A-68BC-EB75-CBF3F73E4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66" y="916805"/>
            <a:ext cx="9661268" cy="269323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633B520-310E-CC6D-9E5E-329A1054B0C8}"/>
              </a:ext>
            </a:extLst>
          </p:cNvPr>
          <p:cNvGrpSpPr/>
          <p:nvPr/>
        </p:nvGrpSpPr>
        <p:grpSpPr>
          <a:xfrm>
            <a:off x="1055076" y="3760777"/>
            <a:ext cx="9871558" cy="2773187"/>
            <a:chOff x="957503" y="3667050"/>
            <a:chExt cx="10055730" cy="267776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928C42E-A0D2-C1E7-E61B-66E911D033BD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988D14-094B-B7AD-7AE2-B9E104F97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50"/>
              <a:ext cx="978607" cy="518546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095E9F67-3928-88D9-DCAB-A203BD8B9637}"/>
              </a:ext>
            </a:extLst>
          </p:cNvPr>
          <p:cNvSpPr/>
          <p:nvPr/>
        </p:nvSpPr>
        <p:spPr>
          <a:xfrm>
            <a:off x="7586505" y="1457011"/>
            <a:ext cx="502418" cy="512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FCE02-07C3-F077-4786-67F9D893D413}"/>
              </a:ext>
            </a:extLst>
          </p:cNvPr>
          <p:cNvSpPr txBox="1"/>
          <p:nvPr/>
        </p:nvSpPr>
        <p:spPr>
          <a:xfrm>
            <a:off x="1935322" y="3800192"/>
            <a:ext cx="88185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marL="457200" indent="-457200" algn="just">
              <a:buAutoNum type="alphaLcParenR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MB = 1024 KB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 MB = 3 x 1024 = 3072 KB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	2 GB = 2 x 1024 = 2048 MB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GB = 2048 x 1024 = 2097152 KB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	1024 B = 1 KB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2048 B = 2048/1024 = 2 KB</a:t>
            </a:r>
          </a:p>
        </p:txBody>
      </p:sp>
    </p:spTree>
    <p:extLst>
      <p:ext uri="{BB962C8B-B14F-4D97-AF65-F5344CB8AC3E}">
        <p14:creationId xmlns:p14="http://schemas.microsoft.com/office/powerpoint/2010/main" val="15280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3973890" y="612957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DỮ LIỆU    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4303074" y="1222557"/>
            <a:ext cx="4916426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LƯU TRỮ DỮ LIỆU     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855909-0CF6-3F83-492E-4B6F87EE6622}"/>
              </a:ext>
            </a:extLst>
          </p:cNvPr>
          <p:cNvSpPr/>
          <p:nvPr/>
        </p:nvSpPr>
        <p:spPr>
          <a:xfrm>
            <a:off x="-8511656" y="3357"/>
            <a:ext cx="9125008" cy="609600"/>
          </a:xfrm>
          <a:prstGeom prst="roundRect">
            <a:avLst>
              <a:gd name="adj" fmla="val 50000"/>
            </a:avLst>
          </a:prstGeom>
          <a:solidFill>
            <a:srgbClr val="FCB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TRỮ, XỬ LÍ VÀ TRUYỀN THÔNG BẰNG THIẾT BỊ SỐ     3</a:t>
            </a:r>
          </a:p>
        </p:txBody>
      </p:sp>
    </p:spTree>
    <p:extLst>
      <p:ext uri="{BB962C8B-B14F-4D97-AF65-F5344CB8AC3E}">
        <p14:creationId xmlns:p14="http://schemas.microsoft.com/office/powerpoint/2010/main" val="12362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67709 -0.0009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-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25 3.7037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-0.25 4.81481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3F90569-72DC-740A-FD70-B916E67A9251}"/>
              </a:ext>
            </a:extLst>
          </p:cNvPr>
          <p:cNvSpPr/>
          <p:nvPr/>
        </p:nvSpPr>
        <p:spPr>
          <a:xfrm>
            <a:off x="1248581" y="917707"/>
            <a:ext cx="1775534" cy="17755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127F3E-BE43-EF28-A176-C8FE4D86D62A}"/>
              </a:ext>
            </a:extLst>
          </p:cNvPr>
          <p:cNvSpPr/>
          <p:nvPr/>
        </p:nvSpPr>
        <p:spPr>
          <a:xfrm>
            <a:off x="1084238" y="753364"/>
            <a:ext cx="2082447" cy="2082447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F1D6A-64B6-DFBC-7760-3147C646F05C}"/>
              </a:ext>
            </a:extLst>
          </p:cNvPr>
          <p:cNvSpPr/>
          <p:nvPr/>
        </p:nvSpPr>
        <p:spPr>
          <a:xfrm>
            <a:off x="969409" y="627648"/>
            <a:ext cx="2333877" cy="2333877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DB5E15-69FB-BBB2-03F9-BA0B221CC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712159"/>
              </p:ext>
            </p:extLst>
          </p:nvPr>
        </p:nvGraphicFramePr>
        <p:xfrm>
          <a:off x="1084238" y="1350178"/>
          <a:ext cx="102029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3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62D8DB-0020-4107-8D65-963F6A243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C62D8DB-0020-4107-8D65-963F6A243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BDC1BA-C956-44D4-9E43-47C370D19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2ABDC1BA-C956-44D4-9E43-47C370D19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7BE4C6-2C8A-4FA0-94BC-2C2B52FA5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07BE4C6-2C8A-4FA0-94BC-2C2B52FA5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C629C5-CB52-492C-9470-E1B3BE512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FC629C5-CB52-492C-9470-E1B3BE512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0F41B-2CC0-4755-9452-BD9A6D943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910F41B-2CC0-4755-9452-BD9A6D943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28CB38-0AF9-4500-8129-63D26CDD9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6428CB38-0AF9-4500-8129-63D26CDD9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77E1D2-20BA-49D9-BE3C-55F0E06A2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B277E1D2-20BA-49D9-BE3C-55F0E06A2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E47597-2A14-45B1-804F-6B734A24D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A0E47597-2A14-45B1-804F-6B734A24D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025F4-3D10-9123-71F2-6CD27BF1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11" y="1013249"/>
            <a:ext cx="9098176" cy="498415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855909-0CF6-3F83-492E-4B6F87EE6622}"/>
              </a:ext>
            </a:extLst>
          </p:cNvPr>
          <p:cNvSpPr/>
          <p:nvPr/>
        </p:nvSpPr>
        <p:spPr>
          <a:xfrm>
            <a:off x="-282056" y="0"/>
            <a:ext cx="9125008" cy="609600"/>
          </a:xfrm>
          <a:prstGeom prst="roundRect">
            <a:avLst>
              <a:gd name="adj" fmla="val 50000"/>
            </a:avLst>
          </a:prstGeom>
          <a:solidFill>
            <a:srgbClr val="FCB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TRỮ, XỬ LÍ VÀ TRUYỀN THÔNG BẰNG THIẾT BỊ SỐ     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9171DE-8F4C-105B-FF7E-46A9E85FF143}"/>
              </a:ext>
            </a:extLst>
          </p:cNvPr>
          <p:cNvSpPr/>
          <p:nvPr/>
        </p:nvSpPr>
        <p:spPr>
          <a:xfrm>
            <a:off x="4752396" y="4456687"/>
            <a:ext cx="502418" cy="512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37B2F2-FD79-526F-EE18-45236FFEF053}"/>
              </a:ext>
            </a:extLst>
          </p:cNvPr>
          <p:cNvSpPr/>
          <p:nvPr/>
        </p:nvSpPr>
        <p:spPr>
          <a:xfrm>
            <a:off x="6693880" y="4456687"/>
            <a:ext cx="502418" cy="512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84A20B-1D9D-F602-8621-8AE8F9660C1D}"/>
              </a:ext>
            </a:extLst>
          </p:cNvPr>
          <p:cNvSpPr/>
          <p:nvPr/>
        </p:nvSpPr>
        <p:spPr>
          <a:xfrm>
            <a:off x="8087023" y="4456687"/>
            <a:ext cx="502418" cy="512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Sony Các Mặc - đồng hồ thông minh ảnh png tải về - Miễn phí trong suốt điện  Tử Thiết Bị png Tải về.">
            <a:extLst>
              <a:ext uri="{FF2B5EF4-FFF2-40B4-BE49-F238E27FC236}">
                <a16:creationId xmlns:a16="http://schemas.microsoft.com/office/drawing/2014/main" id="{711C12C2-808F-477D-0AFE-226C48AB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1" b="95385" l="10000" r="90000">
                        <a14:foregroundMark x1="33889" y1="4231" x2="60111" y2="4615"/>
                        <a14:foregroundMark x1="69444" y1="12564" x2="72667" y2="35513"/>
                        <a14:foregroundMark x1="68111" y1="48462" x2="75111" y2="48718"/>
                        <a14:foregroundMark x1="83667" y1="48205" x2="84000" y2="47179"/>
                        <a14:foregroundMark x1="84667" y1="46538" x2="84667" y2="46538"/>
                        <a14:foregroundMark x1="47444" y1="48718" x2="51556" y2="51538"/>
                        <a14:foregroundMark x1="38127" y1="16538" x2="37889" y2="15641"/>
                        <a14:foregroundMark x1="38468" y1="17821" x2="38127" y2="16538"/>
                        <a14:foregroundMark x1="38808" y1="19103" x2="38468" y2="17821"/>
                        <a14:foregroundMark x1="46333" y1="47436" x2="38808" y2="19103"/>
                        <a14:foregroundMark x1="41210" y1="35007" x2="44000" y2="45000"/>
                        <a14:foregroundMark x1="29000" y1="92308" x2="51444" y2="95385"/>
                        <a14:foregroundMark x1="37889" y1="16923" x2="41111" y2="34872"/>
                        <a14:backgroundMark x1="37333" y1="16538" x2="37333" y2="16538"/>
                        <a14:backgroundMark x1="39667" y1="68462" x2="41333" y2="7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49" y="2472615"/>
            <a:ext cx="1329445" cy="115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855909-0CF6-3F83-492E-4B6F87EE6622}"/>
              </a:ext>
            </a:extLst>
          </p:cNvPr>
          <p:cNvSpPr/>
          <p:nvPr/>
        </p:nvSpPr>
        <p:spPr>
          <a:xfrm>
            <a:off x="-282056" y="0"/>
            <a:ext cx="9125008" cy="609600"/>
          </a:xfrm>
          <a:prstGeom prst="roundRect">
            <a:avLst>
              <a:gd name="adj" fmla="val 50000"/>
            </a:avLst>
          </a:prstGeom>
          <a:solidFill>
            <a:srgbClr val="FCB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TRỮ, XỬ LÍ VÀ TRUYỀN THÔNG BẰNG THIẾT BỊ SỐ     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6777BFB-A73A-7A61-4AC1-7F5CA1EBF2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978652"/>
              </p:ext>
            </p:extLst>
          </p:nvPr>
        </p:nvGraphicFramePr>
        <p:xfrm>
          <a:off x="699796" y="609600"/>
          <a:ext cx="10263674" cy="610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16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8212B-6C1D-4098-8D28-9FCE185CE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9B8212B-6C1D-4098-8D28-9FCE185CE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697082-B0D3-4A8C-B0DC-08BFCF8E6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18697082-B0D3-4A8C-B0DC-08BFCF8E6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6C1B9-CDF8-44B3-84E7-E9797B306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0A6C1B9-CDF8-44B3-84E7-E9797B306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664517-739F-42AA-B71E-7696717C3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F9664517-739F-42AA-B71E-7696717C3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931AE-8517-42E1-99FD-ED49740C3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A9F931AE-8517-42E1-99FD-ED49740C3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1E83CF-EA2E-4EC1-8E78-C702FF5D2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6F1E83CF-EA2E-4EC1-8E78-C702FF5D2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FDFA29-3A76-46E3-8339-D8245750B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03FDFA29-3A76-46E3-8339-D8245750B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9EFA2-B684-4974-90F0-F434D8E92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249EFA2-B684-4974-90F0-F434D8E92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45E7A7-E6AB-48EB-B4B7-514628410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8645E7A7-E6AB-48EB-B4B7-514628410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879756-3CE6-43E3-AB4C-14A3C4CA0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2879756-3CE6-43E3-AB4C-14A3C4CA0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3D7C9F-5485-4636-8E85-07AC643E1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8C3D7C9F-5485-4636-8E85-07AC643E1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BF742F-43F4-413A-8BF1-6993F0C1F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62BF742F-43F4-413A-8BF1-6993F0C1F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8E93A2-2EF9-4FC8-8F6A-46CF71E7C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B78E93A2-2EF9-4FC8-8F6A-46CF71E7C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F44B9-791B-4587-A3D4-A42990330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669F44B9-791B-4587-A3D4-A429903301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855909-0CF6-3F83-492E-4B6F87EE6622}"/>
              </a:ext>
            </a:extLst>
          </p:cNvPr>
          <p:cNvSpPr/>
          <p:nvPr/>
        </p:nvSpPr>
        <p:spPr>
          <a:xfrm>
            <a:off x="-282056" y="0"/>
            <a:ext cx="9125008" cy="609600"/>
          </a:xfrm>
          <a:prstGeom prst="roundRect">
            <a:avLst>
              <a:gd name="adj" fmla="val 50000"/>
            </a:avLst>
          </a:prstGeom>
          <a:solidFill>
            <a:srgbClr val="FCB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TRỮ, XỬ LÍ VÀ TRUYỀN THÔNG BẰNG THIẾT BỊ SỐ    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71097-AE4C-22B4-8921-92FB337E6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6" y="1994369"/>
            <a:ext cx="9869782" cy="286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855909-0CF6-3F83-492E-4B6F87EE6622}"/>
              </a:ext>
            </a:extLst>
          </p:cNvPr>
          <p:cNvSpPr/>
          <p:nvPr/>
        </p:nvSpPr>
        <p:spPr>
          <a:xfrm>
            <a:off x="-282056" y="0"/>
            <a:ext cx="9125008" cy="609600"/>
          </a:xfrm>
          <a:prstGeom prst="roundRect">
            <a:avLst>
              <a:gd name="adj" fmla="val 50000"/>
            </a:avLst>
          </a:prstGeom>
          <a:solidFill>
            <a:srgbClr val="FCB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TRỮ, XỬ LÍ VÀ TRUYỀN THÔNG BẰNG THIẾT BỊ SỐ    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AAF69-F41E-52B4-170B-491E0E82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6" y="719584"/>
            <a:ext cx="10209599" cy="19535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E48606-6B4D-F68D-53A1-3FF124754A2E}"/>
              </a:ext>
            </a:extLst>
          </p:cNvPr>
          <p:cNvGrpSpPr/>
          <p:nvPr/>
        </p:nvGrpSpPr>
        <p:grpSpPr>
          <a:xfrm>
            <a:off x="752831" y="2673180"/>
            <a:ext cx="10418144" cy="3733825"/>
            <a:chOff x="957503" y="3667051"/>
            <a:chExt cx="10055730" cy="267776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AFC5D39-475E-690E-5E7E-F54826FD8B5B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D0FC7D-BBA9-6419-95FB-713F1204E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51"/>
              <a:ext cx="978607" cy="34106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950DB6-AE17-2424-3987-8A93E3E61797}"/>
              </a:ext>
            </a:extLst>
          </p:cNvPr>
          <p:cNvSpPr txBox="1"/>
          <p:nvPr/>
        </p:nvSpPr>
        <p:spPr>
          <a:xfrm>
            <a:off x="1507042" y="2852346"/>
            <a:ext cx="9113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sánh việc gửi thư theo đường bưu điện và gửi thư điện tử: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2D39078-8DA5-6F62-A625-BC779E62C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38613"/>
              </p:ext>
            </p:extLst>
          </p:nvPr>
        </p:nvGraphicFramePr>
        <p:xfrm>
          <a:off x="1555656" y="3370400"/>
          <a:ext cx="933994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629">
                  <a:extLst>
                    <a:ext uri="{9D8B030D-6E8A-4147-A177-3AD203B41FA5}">
                      <a16:colId xmlns:a16="http://schemas.microsoft.com/office/drawing/2014/main" val="2232457303"/>
                    </a:ext>
                  </a:extLst>
                </a:gridCol>
                <a:gridCol w="4889980">
                  <a:extLst>
                    <a:ext uri="{9D8B030D-6E8A-4147-A177-3AD203B41FA5}">
                      <a16:colId xmlns:a16="http://schemas.microsoft.com/office/drawing/2014/main" val="3999798801"/>
                    </a:ext>
                  </a:extLst>
                </a:gridCol>
                <a:gridCol w="2743334">
                  <a:extLst>
                    <a:ext uri="{9D8B030D-6E8A-4147-A177-3AD203B41FA5}">
                      <a16:colId xmlns:a16="http://schemas.microsoft.com/office/drawing/2014/main" val="1276921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 thư theo đường bưu điện 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 thư điện tử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021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tiện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 tay hoặc bằng các phương tiện chuyên chở như máy bay, xe đưa thư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71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 nhiều thời 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 như tức thời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799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phí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Tốn kém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phí thấp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8177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5EBE4AF-AD5B-E1D7-0D44-673619028DB1}"/>
              </a:ext>
            </a:extLst>
          </p:cNvPr>
          <p:cNvSpPr txBox="1"/>
          <p:nvPr/>
        </p:nvSpPr>
        <p:spPr>
          <a:xfrm>
            <a:off x="1507041" y="5206676"/>
            <a:ext cx="9113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Dung lượng để lưu trữ 2000 cuốn sách là: 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2000 x 50MB = 100000MB ( = 100000MB/1024 = 97.7GB)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nhớ 256GB là đủ để chứa 2000 cuốn sách đó</a:t>
            </a:r>
          </a:p>
        </p:txBody>
      </p:sp>
    </p:spTree>
    <p:extLst>
      <p:ext uri="{BB962C8B-B14F-4D97-AF65-F5344CB8AC3E}">
        <p14:creationId xmlns:p14="http://schemas.microsoft.com/office/powerpoint/2010/main" val="262090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A94A30-5B2B-CA44-DA5E-DE8554592B35}"/>
              </a:ext>
            </a:extLst>
          </p:cNvPr>
          <p:cNvGrpSpPr/>
          <p:nvPr/>
        </p:nvGrpSpPr>
        <p:grpSpPr>
          <a:xfrm>
            <a:off x="838581" y="2587804"/>
            <a:ext cx="10450486" cy="2673205"/>
            <a:chOff x="957503" y="3667051"/>
            <a:chExt cx="10055730" cy="267776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2A799CE-E40B-613F-9BB5-7388A12FF470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193637-6720-FAA2-26E5-E9D3BECF1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51"/>
              <a:ext cx="978607" cy="46409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3F066A1-117A-2E5C-086C-D98F752A38DD}"/>
              </a:ext>
            </a:extLst>
          </p:cNvPr>
          <p:cNvSpPr txBox="1"/>
          <p:nvPr/>
        </p:nvSpPr>
        <p:spPr>
          <a:xfrm>
            <a:off x="1206068" y="3088574"/>
            <a:ext cx="99432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Từ dữ liệu điểm các môn học của học sinh, có thể rút ra thông tin học sinh đó thuộc loại nào: giỏi, khá, trung bình hay yếu.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xử lí để có được thông tin đó là: tính trung bình cộng điểm các môn học của từng học sinh, sau đó phân loại ra: giỏi (&gt;8.0), khá (từ 6.5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8.0), trung bình (5.06.5), yếu (&lt;5.0)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B4048-9742-EE0D-202A-ACC893D92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42" y="1359573"/>
            <a:ext cx="10218924" cy="85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A94A30-5B2B-CA44-DA5E-DE8554592B35}"/>
              </a:ext>
            </a:extLst>
          </p:cNvPr>
          <p:cNvGrpSpPr/>
          <p:nvPr/>
        </p:nvGrpSpPr>
        <p:grpSpPr>
          <a:xfrm>
            <a:off x="1389087" y="4122560"/>
            <a:ext cx="9070724" cy="2282747"/>
            <a:chOff x="1487214" y="3671592"/>
            <a:chExt cx="8728087" cy="197369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2A799CE-E40B-613F-9BB5-7388A12FF470}"/>
                </a:ext>
              </a:extLst>
            </p:cNvPr>
            <p:cNvSpPr/>
            <p:nvPr/>
          </p:nvSpPr>
          <p:spPr>
            <a:xfrm>
              <a:off x="1691662" y="3707491"/>
              <a:ext cx="8523639" cy="1937793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193637-6720-FAA2-26E5-E9D3BECF1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214" y="3671592"/>
              <a:ext cx="978607" cy="46409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BBDAE94-82A2-083B-BC31-965021D76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561" y="608730"/>
            <a:ext cx="8858250" cy="335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0ED040-4428-3C88-A013-59ED1BADB5C6}"/>
              </a:ext>
            </a:extLst>
          </p:cNvPr>
          <p:cNvSpPr txBox="1"/>
          <p:nvPr/>
        </p:nvSpPr>
        <p:spPr>
          <a:xfrm>
            <a:off x="2099251" y="4310278"/>
            <a:ext cx="81531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Độ lớn trung bình của một bức ảnh: 	(438+585+418+741)/4=545.5KB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Đổi: 16GB = 16 x 1024MB = 16 x 1048576KB = 16777216KB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nhớ 16GB có thể chứa được: 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16777216/545.5=30755 (bức ảnh)</a:t>
            </a:r>
          </a:p>
        </p:txBody>
      </p:sp>
    </p:spTree>
    <p:extLst>
      <p:ext uri="{BB962C8B-B14F-4D97-AF65-F5344CB8AC3E}">
        <p14:creationId xmlns:p14="http://schemas.microsoft.com/office/powerpoint/2010/main" val="19123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A94A30-5B2B-CA44-DA5E-DE8554592B35}"/>
              </a:ext>
            </a:extLst>
          </p:cNvPr>
          <p:cNvGrpSpPr/>
          <p:nvPr/>
        </p:nvGrpSpPr>
        <p:grpSpPr>
          <a:xfrm>
            <a:off x="911512" y="3004647"/>
            <a:ext cx="10395764" cy="3243753"/>
            <a:chOff x="957503" y="3667051"/>
            <a:chExt cx="10055730" cy="267776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2A799CE-E40B-613F-9BB5-7388A12FF470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193637-6720-FAA2-26E5-E9D3BECF1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51"/>
              <a:ext cx="978607" cy="34106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3F066A1-117A-2E5C-086C-D98F752A38DD}"/>
              </a:ext>
            </a:extLst>
          </p:cNvPr>
          <p:cNvSpPr txBox="1"/>
          <p:nvPr/>
        </p:nvSpPr>
        <p:spPr>
          <a:xfrm>
            <a:off x="1293410" y="3137479"/>
            <a:ext cx="98560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đó có lợi là: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được ghi vào chip nhớ và được đọc trực tiếp: có thể tích hợp nhiều loại giấy tờ vào thẻ căn cước như thẻ BHYT, thẻ ngân hàng, giấy phép lái xe)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được mã hóa: được bảo mật, tránh giả mạo, …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thiết bị số trong việc làm thay đổi việc chụp ảnh là: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ảnh cơ chỉ có chức năng chụp ảnh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ảnh số có thể vừa chụp ảnh vừa xử lí bức ảnh làm cho nó đẹp hơn, vừa có thể lưu các bức ảnh.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82DE3-082C-37FA-6256-19EA991F1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75" y="609600"/>
            <a:ext cx="10171701" cy="221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B6211-9FD3-EF68-7269-61DCEAE03A7B}"/>
              </a:ext>
            </a:extLst>
          </p:cNvPr>
          <p:cNvSpPr/>
          <p:nvPr/>
        </p:nvSpPr>
        <p:spPr>
          <a:xfrm>
            <a:off x="2434038" y="1649970"/>
            <a:ext cx="7323925" cy="35580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2228D9-7B98-4EBD-A1BE-CF0D6BD45978}"/>
              </a:ext>
            </a:extLst>
          </p:cNvPr>
          <p:cNvSpPr txBox="1"/>
          <p:nvPr/>
        </p:nvSpPr>
        <p:spPr>
          <a:xfrm>
            <a:off x="3733621" y="2967335"/>
            <a:ext cx="4724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80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Times New Roman" panose="02020603050405020304" pitchFamily="18" charset="0"/>
              </a:rPr>
              <a:t>THANK YOU!</a:t>
            </a:r>
            <a:endParaRPr lang="en-US" sz="5400" spc="80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3973890" y="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DỮ LIỆU    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4303074" y="609600"/>
            <a:ext cx="4916426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LƯU TRỮ DỮ LIỆU     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855909-0CF6-3F83-492E-4B6F87EE6622}"/>
              </a:ext>
            </a:extLst>
          </p:cNvPr>
          <p:cNvSpPr/>
          <p:nvPr/>
        </p:nvSpPr>
        <p:spPr>
          <a:xfrm>
            <a:off x="-8511656" y="1219200"/>
            <a:ext cx="9125008" cy="609600"/>
          </a:xfrm>
          <a:prstGeom prst="roundRect">
            <a:avLst>
              <a:gd name="adj" fmla="val 50000"/>
            </a:avLst>
          </a:prstGeom>
          <a:solidFill>
            <a:srgbClr val="FCB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TRỮ, XỬ LÍ VÀ TRUYỀN THÔNG BẰNG DỮ LIỆU SỐ     3</a:t>
            </a:r>
          </a:p>
        </p:txBody>
      </p:sp>
    </p:spTree>
    <p:extLst>
      <p:ext uri="{BB962C8B-B14F-4D97-AF65-F5344CB8AC3E}">
        <p14:creationId xmlns:p14="http://schemas.microsoft.com/office/powerpoint/2010/main" val="38947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3043 -0.0004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0570" y="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DỮ LIỆU    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DD092-B69D-825A-C837-B40F7CD6B575}"/>
              </a:ext>
            </a:extLst>
          </p:cNvPr>
          <p:cNvSpPr/>
          <p:nvPr/>
        </p:nvSpPr>
        <p:spPr>
          <a:xfrm>
            <a:off x="-268892" y="60960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Quá trình xử lí thông 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628096-F26D-AD55-D17A-4102A8D28E37}"/>
              </a:ext>
            </a:extLst>
          </p:cNvPr>
          <p:cNvSpPr/>
          <p:nvPr/>
        </p:nvSpPr>
        <p:spPr>
          <a:xfrm>
            <a:off x="5517938" y="1271808"/>
            <a:ext cx="2039112" cy="5229110"/>
          </a:xfrm>
          <a:prstGeom prst="rect">
            <a:avLst/>
          </a:prstGeom>
          <a:solidFill>
            <a:srgbClr val="598A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B61E14-287E-07CD-FDCE-A1E4A42BADB6}"/>
              </a:ext>
            </a:extLst>
          </p:cNvPr>
          <p:cNvGrpSpPr/>
          <p:nvPr/>
        </p:nvGrpSpPr>
        <p:grpSpPr>
          <a:xfrm>
            <a:off x="2141810" y="3723571"/>
            <a:ext cx="570342" cy="2630141"/>
            <a:chOff x="1862140" y="698985"/>
            <a:chExt cx="849086" cy="36793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D6FA5-260C-2962-2718-0EADC1D72E76}"/>
                </a:ext>
              </a:extLst>
            </p:cNvPr>
            <p:cNvSpPr/>
            <p:nvPr/>
          </p:nvSpPr>
          <p:spPr>
            <a:xfrm>
              <a:off x="1862140" y="698985"/>
              <a:ext cx="849086" cy="1838131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C558EF-AB4B-E2C6-FCB1-B133CFCD183E}"/>
                </a:ext>
              </a:extLst>
            </p:cNvPr>
            <p:cNvSpPr/>
            <p:nvPr/>
          </p:nvSpPr>
          <p:spPr>
            <a:xfrm>
              <a:off x="2039419" y="801618"/>
              <a:ext cx="485192" cy="47586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5AC703-FABD-7682-905B-C504EEF15CE8}"/>
                </a:ext>
              </a:extLst>
            </p:cNvPr>
            <p:cNvSpPr/>
            <p:nvPr/>
          </p:nvSpPr>
          <p:spPr>
            <a:xfrm>
              <a:off x="2039419" y="1386338"/>
              <a:ext cx="485192" cy="4758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6FA64E-A84E-2228-019C-98CAC49B5C50}"/>
                </a:ext>
              </a:extLst>
            </p:cNvPr>
            <p:cNvSpPr/>
            <p:nvPr/>
          </p:nvSpPr>
          <p:spPr>
            <a:xfrm>
              <a:off x="2030088" y="1971058"/>
              <a:ext cx="485192" cy="475861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57D65C-2550-0008-CBE9-B5CFE779D817}"/>
                </a:ext>
              </a:extLst>
            </p:cNvPr>
            <p:cNvSpPr/>
            <p:nvPr/>
          </p:nvSpPr>
          <p:spPr>
            <a:xfrm>
              <a:off x="2107847" y="2540225"/>
              <a:ext cx="379445" cy="1838131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DA8D12-9E1E-0EFC-E953-50906FFF44FE}"/>
              </a:ext>
            </a:extLst>
          </p:cNvPr>
          <p:cNvGrpSpPr/>
          <p:nvPr/>
        </p:nvGrpSpPr>
        <p:grpSpPr>
          <a:xfrm>
            <a:off x="1105046" y="1271807"/>
            <a:ext cx="3971760" cy="2234115"/>
            <a:chOff x="3277212" y="1164503"/>
            <a:chExt cx="3971760" cy="2234115"/>
          </a:xfrm>
        </p:grpSpPr>
        <p:pic>
          <p:nvPicPr>
            <p:cNvPr id="17" name="Picture 16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AB6A7444-0311-6559-7A9C-2D7755E55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212" y="1164503"/>
              <a:ext cx="3971760" cy="2234115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E83C37-B683-CFAB-1D4C-99D5EE98BEED}"/>
                </a:ext>
              </a:extLst>
            </p:cNvPr>
            <p:cNvGrpSpPr/>
            <p:nvPr/>
          </p:nvGrpSpPr>
          <p:grpSpPr>
            <a:xfrm>
              <a:off x="4044499" y="2471366"/>
              <a:ext cx="452762" cy="246221"/>
              <a:chOff x="1072699" y="2050742"/>
              <a:chExt cx="452762" cy="24622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CECC002-C240-E75C-0555-1EA406636E9D}"/>
                  </a:ext>
                </a:extLst>
              </p:cNvPr>
              <p:cNvSpPr/>
              <p:nvPr/>
            </p:nvSpPr>
            <p:spPr>
              <a:xfrm>
                <a:off x="1145219" y="2050742"/>
                <a:ext cx="290794" cy="230819"/>
              </a:xfrm>
              <a:prstGeom prst="rect">
                <a:avLst/>
              </a:prstGeom>
              <a:solidFill>
                <a:srgbClr val="1D1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ED9F60-BA78-5D1A-A8DA-C950622CDEF5}"/>
                  </a:ext>
                </a:extLst>
              </p:cNvPr>
              <p:cNvSpPr txBox="1"/>
              <p:nvPr/>
            </p:nvSpPr>
            <p:spPr>
              <a:xfrm>
                <a:off x="1072699" y="2050742"/>
                <a:ext cx="45276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/>
                  <a:t>39</a:t>
                </a:r>
                <a:r>
                  <a:rPr lang="en-US" sz="1000" baseline="30000"/>
                  <a:t>0</a:t>
                </a:r>
                <a:r>
                  <a:rPr lang="en-US" sz="1000"/>
                  <a:t>C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7BA209E-7148-E148-D163-DAA62FEA600B}"/>
              </a:ext>
            </a:extLst>
          </p:cNvPr>
          <p:cNvSpPr txBox="1"/>
          <p:nvPr/>
        </p:nvSpPr>
        <p:spPr>
          <a:xfrm>
            <a:off x="1827519" y="2358035"/>
            <a:ext cx="92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39</a:t>
            </a:r>
            <a:r>
              <a:rPr lang="en-US" sz="2800" baseline="30000"/>
              <a:t>0</a:t>
            </a:r>
            <a:r>
              <a:rPr lang="en-US" sz="2800"/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5DE243-2671-2D47-8975-4092007CF029}"/>
              </a:ext>
            </a:extLst>
          </p:cNvPr>
          <p:cNvSpPr/>
          <p:nvPr/>
        </p:nvSpPr>
        <p:spPr>
          <a:xfrm>
            <a:off x="2069437" y="3553691"/>
            <a:ext cx="696282" cy="7355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6D405A-C8CA-5002-867C-D7CF162E0B30}"/>
              </a:ext>
            </a:extLst>
          </p:cNvPr>
          <p:cNvSpPr txBox="1"/>
          <p:nvPr/>
        </p:nvSpPr>
        <p:spPr>
          <a:xfrm>
            <a:off x="5811955" y="1383194"/>
            <a:ext cx="1560806" cy="584775"/>
          </a:xfrm>
          <a:prstGeom prst="rect">
            <a:avLst/>
          </a:prstGeom>
          <a:solidFill>
            <a:srgbClr val="598ADD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Dữ liệu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83848A-4CCB-C5E5-CBB6-788A058234C9}"/>
              </a:ext>
            </a:extLst>
          </p:cNvPr>
          <p:cNvSpPr txBox="1"/>
          <p:nvPr/>
        </p:nvSpPr>
        <p:spPr>
          <a:xfrm>
            <a:off x="5757091" y="4561925"/>
            <a:ext cx="1560806" cy="1938992"/>
          </a:xfrm>
          <a:prstGeom prst="rect">
            <a:avLst/>
          </a:prstGeom>
          <a:solidFill>
            <a:srgbClr val="598ADD"/>
          </a:solidFill>
        </p:spPr>
        <p:txBody>
          <a:bodyPr wrap="square" rtlCol="0">
            <a:spAutoFit/>
          </a:bodyPr>
          <a:lstStyle/>
          <a:p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Dữ liệu: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-Văn bản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-Hình ảnh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-Âm thanh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7C2348-145B-53E0-BF57-7990DE84A528}"/>
              </a:ext>
            </a:extLst>
          </p:cNvPr>
          <p:cNvSpPr/>
          <p:nvPr/>
        </p:nvSpPr>
        <p:spPr>
          <a:xfrm>
            <a:off x="7846609" y="1271808"/>
            <a:ext cx="3259141" cy="5229110"/>
          </a:xfrm>
          <a:prstGeom prst="rect">
            <a:avLst/>
          </a:prstGeom>
          <a:solidFill>
            <a:srgbClr val="598A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FF857B-9CE6-0D7E-738C-7B00D1422CB0}"/>
              </a:ext>
            </a:extLst>
          </p:cNvPr>
          <p:cNvSpPr txBox="1"/>
          <p:nvPr/>
        </p:nvSpPr>
        <p:spPr>
          <a:xfrm>
            <a:off x="8622926" y="1324265"/>
            <a:ext cx="1832771" cy="584775"/>
          </a:xfrm>
          <a:prstGeom prst="rect">
            <a:avLst/>
          </a:prstGeom>
          <a:solidFill>
            <a:srgbClr val="598ADD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E9264F-740E-A6AF-92C4-37829730DECF}"/>
              </a:ext>
            </a:extLst>
          </p:cNvPr>
          <p:cNvSpPr txBox="1"/>
          <p:nvPr/>
        </p:nvSpPr>
        <p:spPr>
          <a:xfrm>
            <a:off x="8260260" y="2375414"/>
            <a:ext cx="2353756" cy="461665"/>
          </a:xfrm>
          <a:prstGeom prst="rect">
            <a:avLst/>
          </a:prstGeom>
          <a:solidFill>
            <a:srgbClr val="598ADD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Thời tiết rất nóng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80D3A9-CCA0-AB9E-F97C-5F93C5A63D98}"/>
              </a:ext>
            </a:extLst>
          </p:cNvPr>
          <p:cNvSpPr txBox="1"/>
          <p:nvPr/>
        </p:nvSpPr>
        <p:spPr>
          <a:xfrm>
            <a:off x="8182214" y="3662641"/>
            <a:ext cx="2653427" cy="461665"/>
          </a:xfrm>
          <a:prstGeom prst="rect">
            <a:avLst/>
          </a:prstGeom>
          <a:solidFill>
            <a:srgbClr val="598ADD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Xe cộ phải dừng lại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120AB9-741D-FE3B-755B-58F162495AD6}"/>
              </a:ext>
            </a:extLst>
          </p:cNvPr>
          <p:cNvSpPr txBox="1"/>
          <p:nvPr/>
        </p:nvSpPr>
        <p:spPr>
          <a:xfrm>
            <a:off x="7854223" y="4547331"/>
            <a:ext cx="3251528" cy="1200329"/>
          </a:xfrm>
          <a:prstGeom prst="rect">
            <a:avLst/>
          </a:prstGeom>
          <a:solidFill>
            <a:srgbClr val="598ADD"/>
          </a:solidFill>
        </p:spPr>
        <p:txBody>
          <a:bodyPr wrap="square" rtlCol="0">
            <a:spAutoFit/>
          </a:bodyPr>
          <a:lstStyle/>
          <a:p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Thông tin: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-Hiểu biết của con người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-Ý nghĩa của dữ liệu</a:t>
            </a:r>
          </a:p>
        </p:txBody>
      </p:sp>
    </p:spTree>
    <p:extLst>
      <p:ext uri="{BB962C8B-B14F-4D97-AF65-F5344CB8AC3E}">
        <p14:creationId xmlns:p14="http://schemas.microsoft.com/office/powerpoint/2010/main" val="16394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4362 -4.44444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33685 7.40741E-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/>
      <p:bldP spid="21" grpId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0570" y="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DỮ LIỆU    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DD092-B69D-825A-C837-B40F7CD6B575}"/>
              </a:ext>
            </a:extLst>
          </p:cNvPr>
          <p:cNvSpPr/>
          <p:nvPr/>
        </p:nvSpPr>
        <p:spPr>
          <a:xfrm>
            <a:off x="-268892" y="60960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Quá trình xử lí thông tin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C2E7CA2-C8B6-4E43-0B62-C72FD5A3903C}"/>
              </a:ext>
            </a:extLst>
          </p:cNvPr>
          <p:cNvSpPr/>
          <p:nvPr/>
        </p:nvSpPr>
        <p:spPr>
          <a:xfrm>
            <a:off x="4113977" y="2281237"/>
            <a:ext cx="686274" cy="546937"/>
          </a:xfrm>
          <a:custGeom>
            <a:avLst/>
            <a:gdLst>
              <a:gd name="connsiteX0" fmla="*/ 0 w 686274"/>
              <a:gd name="connsiteY0" fmla="*/ 106329 h 531645"/>
              <a:gd name="connsiteX1" fmla="*/ 420452 w 686274"/>
              <a:gd name="connsiteY1" fmla="*/ 106329 h 531645"/>
              <a:gd name="connsiteX2" fmla="*/ 420452 w 686274"/>
              <a:gd name="connsiteY2" fmla="*/ 0 h 531645"/>
              <a:gd name="connsiteX3" fmla="*/ 686274 w 686274"/>
              <a:gd name="connsiteY3" fmla="*/ 265823 h 531645"/>
              <a:gd name="connsiteX4" fmla="*/ 420452 w 686274"/>
              <a:gd name="connsiteY4" fmla="*/ 531645 h 531645"/>
              <a:gd name="connsiteX5" fmla="*/ 420452 w 686274"/>
              <a:gd name="connsiteY5" fmla="*/ 425316 h 531645"/>
              <a:gd name="connsiteX6" fmla="*/ 0 w 686274"/>
              <a:gd name="connsiteY6" fmla="*/ 425316 h 531645"/>
              <a:gd name="connsiteX7" fmla="*/ 0 w 686274"/>
              <a:gd name="connsiteY7" fmla="*/ 106329 h 53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274" h="531645">
                <a:moveTo>
                  <a:pt x="0" y="106329"/>
                </a:moveTo>
                <a:lnTo>
                  <a:pt x="420452" y="106329"/>
                </a:lnTo>
                <a:lnTo>
                  <a:pt x="420452" y="0"/>
                </a:lnTo>
                <a:lnTo>
                  <a:pt x="686274" y="265823"/>
                </a:lnTo>
                <a:lnTo>
                  <a:pt x="420452" y="531645"/>
                </a:lnTo>
                <a:lnTo>
                  <a:pt x="420452" y="425316"/>
                </a:lnTo>
                <a:lnTo>
                  <a:pt x="0" y="425316"/>
                </a:lnTo>
                <a:lnTo>
                  <a:pt x="0" y="1063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329" rIns="159493" bIns="106329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73FC8E6-FA91-BB43-C2AB-855009A820D9}"/>
              </a:ext>
            </a:extLst>
          </p:cNvPr>
          <p:cNvSpPr/>
          <p:nvPr/>
        </p:nvSpPr>
        <p:spPr>
          <a:xfrm>
            <a:off x="7544204" y="2281236"/>
            <a:ext cx="686274" cy="546937"/>
          </a:xfrm>
          <a:custGeom>
            <a:avLst/>
            <a:gdLst>
              <a:gd name="connsiteX0" fmla="*/ 0 w 686274"/>
              <a:gd name="connsiteY0" fmla="*/ 106329 h 531645"/>
              <a:gd name="connsiteX1" fmla="*/ 420452 w 686274"/>
              <a:gd name="connsiteY1" fmla="*/ 106329 h 531645"/>
              <a:gd name="connsiteX2" fmla="*/ 420452 w 686274"/>
              <a:gd name="connsiteY2" fmla="*/ 0 h 531645"/>
              <a:gd name="connsiteX3" fmla="*/ 686274 w 686274"/>
              <a:gd name="connsiteY3" fmla="*/ 265823 h 531645"/>
              <a:gd name="connsiteX4" fmla="*/ 420452 w 686274"/>
              <a:gd name="connsiteY4" fmla="*/ 531645 h 531645"/>
              <a:gd name="connsiteX5" fmla="*/ 420452 w 686274"/>
              <a:gd name="connsiteY5" fmla="*/ 425316 h 531645"/>
              <a:gd name="connsiteX6" fmla="*/ 0 w 686274"/>
              <a:gd name="connsiteY6" fmla="*/ 425316 h 531645"/>
              <a:gd name="connsiteX7" fmla="*/ 0 w 686274"/>
              <a:gd name="connsiteY7" fmla="*/ 106329 h 53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274" h="531645">
                <a:moveTo>
                  <a:pt x="0" y="106329"/>
                </a:moveTo>
                <a:lnTo>
                  <a:pt x="420452" y="106329"/>
                </a:lnTo>
                <a:lnTo>
                  <a:pt x="420452" y="0"/>
                </a:lnTo>
                <a:lnTo>
                  <a:pt x="686274" y="265823"/>
                </a:lnTo>
                <a:lnTo>
                  <a:pt x="420452" y="531645"/>
                </a:lnTo>
                <a:lnTo>
                  <a:pt x="420452" y="425316"/>
                </a:lnTo>
                <a:lnTo>
                  <a:pt x="0" y="425316"/>
                </a:lnTo>
                <a:lnTo>
                  <a:pt x="0" y="10632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329" rIns="159493" bIns="106329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0C0B9B-793B-83DF-90EE-AB9D1CAF74D2}"/>
              </a:ext>
            </a:extLst>
          </p:cNvPr>
          <p:cNvGrpSpPr/>
          <p:nvPr/>
        </p:nvGrpSpPr>
        <p:grpSpPr>
          <a:xfrm>
            <a:off x="4648226" y="1486607"/>
            <a:ext cx="3048004" cy="3093814"/>
            <a:chOff x="5846090" y="1595535"/>
            <a:chExt cx="3048004" cy="3093814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DB648A5-9FEF-B423-8CE6-67A9F1CDBFAA}"/>
                </a:ext>
              </a:extLst>
            </p:cNvPr>
            <p:cNvSpPr/>
            <p:nvPr/>
          </p:nvSpPr>
          <p:spPr>
            <a:xfrm>
              <a:off x="6038161" y="1595535"/>
              <a:ext cx="2663862" cy="2136198"/>
            </a:xfrm>
            <a:custGeom>
              <a:avLst/>
              <a:gdLst>
                <a:gd name="connsiteX0" fmla="*/ 0 w 2135369"/>
                <a:gd name="connsiteY0" fmla="*/ 146880 h 1468799"/>
                <a:gd name="connsiteX1" fmla="*/ 146880 w 2135369"/>
                <a:gd name="connsiteY1" fmla="*/ 0 h 1468799"/>
                <a:gd name="connsiteX2" fmla="*/ 1988489 w 2135369"/>
                <a:gd name="connsiteY2" fmla="*/ 0 h 1468799"/>
                <a:gd name="connsiteX3" fmla="*/ 2135369 w 2135369"/>
                <a:gd name="connsiteY3" fmla="*/ 146880 h 1468799"/>
                <a:gd name="connsiteX4" fmla="*/ 2135369 w 2135369"/>
                <a:gd name="connsiteY4" fmla="*/ 1321919 h 1468799"/>
                <a:gd name="connsiteX5" fmla="*/ 1988489 w 2135369"/>
                <a:gd name="connsiteY5" fmla="*/ 1468799 h 1468799"/>
                <a:gd name="connsiteX6" fmla="*/ 146880 w 2135369"/>
                <a:gd name="connsiteY6" fmla="*/ 1468799 h 1468799"/>
                <a:gd name="connsiteX7" fmla="*/ 0 w 2135369"/>
                <a:gd name="connsiteY7" fmla="*/ 1321919 h 1468799"/>
                <a:gd name="connsiteX8" fmla="*/ 0 w 2135369"/>
                <a:gd name="connsiteY8" fmla="*/ 146880 h 146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369" h="1468799">
                  <a:moveTo>
                    <a:pt x="0" y="146880"/>
                  </a:moveTo>
                  <a:cubicBezTo>
                    <a:pt x="0" y="65760"/>
                    <a:pt x="65760" y="0"/>
                    <a:pt x="146880" y="0"/>
                  </a:cubicBezTo>
                  <a:lnTo>
                    <a:pt x="1988489" y="0"/>
                  </a:lnTo>
                  <a:cubicBezTo>
                    <a:pt x="2069609" y="0"/>
                    <a:pt x="2135369" y="65760"/>
                    <a:pt x="2135369" y="146880"/>
                  </a:cubicBezTo>
                  <a:lnTo>
                    <a:pt x="2135369" y="1321919"/>
                  </a:lnTo>
                  <a:cubicBezTo>
                    <a:pt x="2135369" y="1403039"/>
                    <a:pt x="2069609" y="1468799"/>
                    <a:pt x="1988489" y="1468799"/>
                  </a:cubicBezTo>
                  <a:lnTo>
                    <a:pt x="146880" y="1468799"/>
                  </a:lnTo>
                  <a:cubicBezTo>
                    <a:pt x="65760" y="1468799"/>
                    <a:pt x="0" y="1403039"/>
                    <a:pt x="0" y="1321919"/>
                  </a:cubicBezTo>
                  <a:lnTo>
                    <a:pt x="0" y="1468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808" tIns="241808" rIns="241808" bIns="744192" numCol="1" spcCol="1270" anchor="t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C19CA7-FF9D-4642-EC0F-D1E59623FD0F}"/>
                </a:ext>
              </a:extLst>
            </p:cNvPr>
            <p:cNvSpPr/>
            <p:nvPr/>
          </p:nvSpPr>
          <p:spPr>
            <a:xfrm>
              <a:off x="6475526" y="3480975"/>
              <a:ext cx="2135369" cy="1208374"/>
            </a:xfrm>
            <a:custGeom>
              <a:avLst/>
              <a:gdLst>
                <a:gd name="connsiteX0" fmla="*/ 0 w 2135369"/>
                <a:gd name="connsiteY0" fmla="*/ 195840 h 1958400"/>
                <a:gd name="connsiteX1" fmla="*/ 195840 w 2135369"/>
                <a:gd name="connsiteY1" fmla="*/ 0 h 1958400"/>
                <a:gd name="connsiteX2" fmla="*/ 1939529 w 2135369"/>
                <a:gd name="connsiteY2" fmla="*/ 0 h 1958400"/>
                <a:gd name="connsiteX3" fmla="*/ 2135369 w 2135369"/>
                <a:gd name="connsiteY3" fmla="*/ 195840 h 1958400"/>
                <a:gd name="connsiteX4" fmla="*/ 2135369 w 2135369"/>
                <a:gd name="connsiteY4" fmla="*/ 1762560 h 1958400"/>
                <a:gd name="connsiteX5" fmla="*/ 1939529 w 2135369"/>
                <a:gd name="connsiteY5" fmla="*/ 1958400 h 1958400"/>
                <a:gd name="connsiteX6" fmla="*/ 195840 w 2135369"/>
                <a:gd name="connsiteY6" fmla="*/ 1958400 h 1958400"/>
                <a:gd name="connsiteX7" fmla="*/ 0 w 2135369"/>
                <a:gd name="connsiteY7" fmla="*/ 1762560 h 1958400"/>
                <a:gd name="connsiteX8" fmla="*/ 0 w 2135369"/>
                <a:gd name="connsiteY8" fmla="*/ 195840 h 19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369" h="1958400">
                  <a:moveTo>
                    <a:pt x="0" y="195840"/>
                  </a:moveTo>
                  <a:cubicBezTo>
                    <a:pt x="0" y="87681"/>
                    <a:pt x="87681" y="0"/>
                    <a:pt x="195840" y="0"/>
                  </a:cubicBezTo>
                  <a:lnTo>
                    <a:pt x="1939529" y="0"/>
                  </a:lnTo>
                  <a:cubicBezTo>
                    <a:pt x="2047688" y="0"/>
                    <a:pt x="2135369" y="87681"/>
                    <a:pt x="2135369" y="195840"/>
                  </a:cubicBezTo>
                  <a:lnTo>
                    <a:pt x="2135369" y="1762560"/>
                  </a:lnTo>
                  <a:cubicBezTo>
                    <a:pt x="2135369" y="1870719"/>
                    <a:pt x="2047688" y="1958400"/>
                    <a:pt x="1939529" y="1958400"/>
                  </a:cubicBezTo>
                  <a:lnTo>
                    <a:pt x="195840" y="1958400"/>
                  </a:lnTo>
                  <a:cubicBezTo>
                    <a:pt x="87681" y="1958400"/>
                    <a:pt x="0" y="1870719"/>
                    <a:pt x="0" y="1762560"/>
                  </a:cubicBezTo>
                  <a:lnTo>
                    <a:pt x="0" y="19584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9168" tIns="299168" rIns="299168" bIns="299168" numCol="1" spcCol="1270" anchor="t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Xử lí dữ liệu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E0500FC-D9C9-92EA-855C-9E57E001B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14" b="90536" l="10000" r="90000">
                          <a14:foregroundMark x1="52333" y1="8214" x2="52333" y2="8214"/>
                          <a14:foregroundMark x1="43444" y1="90536" x2="51222" y2="89643"/>
                          <a14:foregroundMark x1="42667" y1="3036" x2="48556" y2="3214"/>
                          <a14:foregroundMark x1="48556" y1="3214" x2="48889" y2="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090" y="1668709"/>
              <a:ext cx="3048004" cy="189653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6A16EB7-0689-766A-4776-1769B7D744AB}"/>
              </a:ext>
            </a:extLst>
          </p:cNvPr>
          <p:cNvGrpSpPr/>
          <p:nvPr/>
        </p:nvGrpSpPr>
        <p:grpSpPr>
          <a:xfrm>
            <a:off x="1410070" y="1301706"/>
            <a:ext cx="2663862" cy="3278715"/>
            <a:chOff x="2607934" y="1410634"/>
            <a:chExt cx="2663862" cy="327871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02C555-4C6F-2EF6-7070-2332151F9129}"/>
                </a:ext>
              </a:extLst>
            </p:cNvPr>
            <p:cNvSpPr/>
            <p:nvPr/>
          </p:nvSpPr>
          <p:spPr>
            <a:xfrm>
              <a:off x="2607934" y="1595535"/>
              <a:ext cx="2663862" cy="2136198"/>
            </a:xfrm>
            <a:custGeom>
              <a:avLst/>
              <a:gdLst>
                <a:gd name="connsiteX0" fmla="*/ 0 w 2135369"/>
                <a:gd name="connsiteY0" fmla="*/ 146880 h 1468799"/>
                <a:gd name="connsiteX1" fmla="*/ 146880 w 2135369"/>
                <a:gd name="connsiteY1" fmla="*/ 0 h 1468799"/>
                <a:gd name="connsiteX2" fmla="*/ 1988489 w 2135369"/>
                <a:gd name="connsiteY2" fmla="*/ 0 h 1468799"/>
                <a:gd name="connsiteX3" fmla="*/ 2135369 w 2135369"/>
                <a:gd name="connsiteY3" fmla="*/ 146880 h 1468799"/>
                <a:gd name="connsiteX4" fmla="*/ 2135369 w 2135369"/>
                <a:gd name="connsiteY4" fmla="*/ 1321919 h 1468799"/>
                <a:gd name="connsiteX5" fmla="*/ 1988489 w 2135369"/>
                <a:gd name="connsiteY5" fmla="*/ 1468799 h 1468799"/>
                <a:gd name="connsiteX6" fmla="*/ 146880 w 2135369"/>
                <a:gd name="connsiteY6" fmla="*/ 1468799 h 1468799"/>
                <a:gd name="connsiteX7" fmla="*/ 0 w 2135369"/>
                <a:gd name="connsiteY7" fmla="*/ 1321919 h 1468799"/>
                <a:gd name="connsiteX8" fmla="*/ 0 w 2135369"/>
                <a:gd name="connsiteY8" fmla="*/ 146880 h 146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369" h="1468799">
                  <a:moveTo>
                    <a:pt x="0" y="146880"/>
                  </a:moveTo>
                  <a:cubicBezTo>
                    <a:pt x="0" y="65760"/>
                    <a:pt x="65760" y="0"/>
                    <a:pt x="146880" y="0"/>
                  </a:cubicBezTo>
                  <a:lnTo>
                    <a:pt x="1988489" y="0"/>
                  </a:lnTo>
                  <a:cubicBezTo>
                    <a:pt x="2069609" y="0"/>
                    <a:pt x="2135369" y="65760"/>
                    <a:pt x="2135369" y="146880"/>
                  </a:cubicBezTo>
                  <a:lnTo>
                    <a:pt x="2135369" y="1321919"/>
                  </a:lnTo>
                  <a:cubicBezTo>
                    <a:pt x="2135369" y="1403039"/>
                    <a:pt x="2069609" y="1468799"/>
                    <a:pt x="1988489" y="1468799"/>
                  </a:cubicBezTo>
                  <a:lnTo>
                    <a:pt x="146880" y="1468799"/>
                  </a:lnTo>
                  <a:cubicBezTo>
                    <a:pt x="65760" y="1468799"/>
                    <a:pt x="0" y="1403039"/>
                    <a:pt x="0" y="1321919"/>
                  </a:cubicBezTo>
                  <a:lnTo>
                    <a:pt x="0" y="1468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808" tIns="241808" rIns="241808" bIns="744192" numCol="1" spcCol="1270" anchor="t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E874D8-8400-293F-816A-B1F810E2C5B1}"/>
                </a:ext>
              </a:extLst>
            </p:cNvPr>
            <p:cNvSpPr/>
            <p:nvPr/>
          </p:nvSpPr>
          <p:spPr>
            <a:xfrm>
              <a:off x="3045299" y="3480975"/>
              <a:ext cx="2135369" cy="1208374"/>
            </a:xfrm>
            <a:custGeom>
              <a:avLst/>
              <a:gdLst>
                <a:gd name="connsiteX0" fmla="*/ 0 w 2135369"/>
                <a:gd name="connsiteY0" fmla="*/ 195840 h 1958400"/>
                <a:gd name="connsiteX1" fmla="*/ 195840 w 2135369"/>
                <a:gd name="connsiteY1" fmla="*/ 0 h 1958400"/>
                <a:gd name="connsiteX2" fmla="*/ 1939529 w 2135369"/>
                <a:gd name="connsiteY2" fmla="*/ 0 h 1958400"/>
                <a:gd name="connsiteX3" fmla="*/ 2135369 w 2135369"/>
                <a:gd name="connsiteY3" fmla="*/ 195840 h 1958400"/>
                <a:gd name="connsiteX4" fmla="*/ 2135369 w 2135369"/>
                <a:gd name="connsiteY4" fmla="*/ 1762560 h 1958400"/>
                <a:gd name="connsiteX5" fmla="*/ 1939529 w 2135369"/>
                <a:gd name="connsiteY5" fmla="*/ 1958400 h 1958400"/>
                <a:gd name="connsiteX6" fmla="*/ 195840 w 2135369"/>
                <a:gd name="connsiteY6" fmla="*/ 1958400 h 1958400"/>
                <a:gd name="connsiteX7" fmla="*/ 0 w 2135369"/>
                <a:gd name="connsiteY7" fmla="*/ 1762560 h 1958400"/>
                <a:gd name="connsiteX8" fmla="*/ 0 w 2135369"/>
                <a:gd name="connsiteY8" fmla="*/ 195840 h 19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369" h="1958400">
                  <a:moveTo>
                    <a:pt x="0" y="195840"/>
                  </a:moveTo>
                  <a:cubicBezTo>
                    <a:pt x="0" y="87681"/>
                    <a:pt x="87681" y="0"/>
                    <a:pt x="195840" y="0"/>
                  </a:cubicBezTo>
                  <a:lnTo>
                    <a:pt x="1939529" y="0"/>
                  </a:lnTo>
                  <a:cubicBezTo>
                    <a:pt x="2047688" y="0"/>
                    <a:pt x="2135369" y="87681"/>
                    <a:pt x="2135369" y="195840"/>
                  </a:cubicBezTo>
                  <a:lnTo>
                    <a:pt x="2135369" y="1762560"/>
                  </a:lnTo>
                  <a:cubicBezTo>
                    <a:pt x="2135369" y="1870719"/>
                    <a:pt x="2047688" y="1958400"/>
                    <a:pt x="1939529" y="1958400"/>
                  </a:cubicBezTo>
                  <a:lnTo>
                    <a:pt x="195840" y="1958400"/>
                  </a:lnTo>
                  <a:cubicBezTo>
                    <a:pt x="87681" y="1958400"/>
                    <a:pt x="0" y="1870719"/>
                    <a:pt x="0" y="1762560"/>
                  </a:cubicBezTo>
                  <a:lnTo>
                    <a:pt x="0" y="19584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9168" tIns="299168" rIns="299168" bIns="299168" numCol="1" spcCol="1270" anchor="t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 nhận dữ liệu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9B3BB48-8037-F2F2-8412-ECC85237D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406" y="1410634"/>
              <a:ext cx="2193288" cy="219328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47C582D-08D7-A54E-1C71-EE655A950604}"/>
              </a:ext>
            </a:extLst>
          </p:cNvPr>
          <p:cNvGrpSpPr/>
          <p:nvPr/>
        </p:nvGrpSpPr>
        <p:grpSpPr>
          <a:xfrm>
            <a:off x="8270524" y="1486607"/>
            <a:ext cx="2663862" cy="3093814"/>
            <a:chOff x="9468388" y="1595535"/>
            <a:chExt cx="2663862" cy="309381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E399A0-05B5-5298-56B7-8ED09717E122}"/>
                </a:ext>
              </a:extLst>
            </p:cNvPr>
            <p:cNvSpPr/>
            <p:nvPr/>
          </p:nvSpPr>
          <p:spPr>
            <a:xfrm>
              <a:off x="9468388" y="1595535"/>
              <a:ext cx="2663862" cy="2136198"/>
            </a:xfrm>
            <a:custGeom>
              <a:avLst/>
              <a:gdLst>
                <a:gd name="connsiteX0" fmla="*/ 0 w 2135369"/>
                <a:gd name="connsiteY0" fmla="*/ 146880 h 1468799"/>
                <a:gd name="connsiteX1" fmla="*/ 146880 w 2135369"/>
                <a:gd name="connsiteY1" fmla="*/ 0 h 1468799"/>
                <a:gd name="connsiteX2" fmla="*/ 1988489 w 2135369"/>
                <a:gd name="connsiteY2" fmla="*/ 0 h 1468799"/>
                <a:gd name="connsiteX3" fmla="*/ 2135369 w 2135369"/>
                <a:gd name="connsiteY3" fmla="*/ 146880 h 1468799"/>
                <a:gd name="connsiteX4" fmla="*/ 2135369 w 2135369"/>
                <a:gd name="connsiteY4" fmla="*/ 1321919 h 1468799"/>
                <a:gd name="connsiteX5" fmla="*/ 1988489 w 2135369"/>
                <a:gd name="connsiteY5" fmla="*/ 1468799 h 1468799"/>
                <a:gd name="connsiteX6" fmla="*/ 146880 w 2135369"/>
                <a:gd name="connsiteY6" fmla="*/ 1468799 h 1468799"/>
                <a:gd name="connsiteX7" fmla="*/ 0 w 2135369"/>
                <a:gd name="connsiteY7" fmla="*/ 1321919 h 1468799"/>
                <a:gd name="connsiteX8" fmla="*/ 0 w 2135369"/>
                <a:gd name="connsiteY8" fmla="*/ 146880 h 146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369" h="1468799">
                  <a:moveTo>
                    <a:pt x="0" y="146880"/>
                  </a:moveTo>
                  <a:cubicBezTo>
                    <a:pt x="0" y="65760"/>
                    <a:pt x="65760" y="0"/>
                    <a:pt x="146880" y="0"/>
                  </a:cubicBezTo>
                  <a:lnTo>
                    <a:pt x="1988489" y="0"/>
                  </a:lnTo>
                  <a:cubicBezTo>
                    <a:pt x="2069609" y="0"/>
                    <a:pt x="2135369" y="65760"/>
                    <a:pt x="2135369" y="146880"/>
                  </a:cubicBezTo>
                  <a:lnTo>
                    <a:pt x="2135369" y="1321919"/>
                  </a:lnTo>
                  <a:cubicBezTo>
                    <a:pt x="2135369" y="1403039"/>
                    <a:pt x="2069609" y="1468799"/>
                    <a:pt x="1988489" y="1468799"/>
                  </a:cubicBezTo>
                  <a:lnTo>
                    <a:pt x="146880" y="1468799"/>
                  </a:lnTo>
                  <a:cubicBezTo>
                    <a:pt x="65760" y="1468799"/>
                    <a:pt x="0" y="1403039"/>
                    <a:pt x="0" y="1321919"/>
                  </a:cubicBezTo>
                  <a:lnTo>
                    <a:pt x="0" y="1468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808" tIns="241808" rIns="241808" bIns="744192" numCol="1" spcCol="1270" anchor="t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C5A5FA-C78D-BB5A-8679-CD536E1C3111}"/>
                </a:ext>
              </a:extLst>
            </p:cNvPr>
            <p:cNvSpPr/>
            <p:nvPr/>
          </p:nvSpPr>
          <p:spPr>
            <a:xfrm>
              <a:off x="9905752" y="3480975"/>
              <a:ext cx="2135369" cy="1208374"/>
            </a:xfrm>
            <a:custGeom>
              <a:avLst/>
              <a:gdLst>
                <a:gd name="connsiteX0" fmla="*/ 0 w 2135369"/>
                <a:gd name="connsiteY0" fmla="*/ 195840 h 1958400"/>
                <a:gd name="connsiteX1" fmla="*/ 195840 w 2135369"/>
                <a:gd name="connsiteY1" fmla="*/ 0 h 1958400"/>
                <a:gd name="connsiteX2" fmla="*/ 1939529 w 2135369"/>
                <a:gd name="connsiteY2" fmla="*/ 0 h 1958400"/>
                <a:gd name="connsiteX3" fmla="*/ 2135369 w 2135369"/>
                <a:gd name="connsiteY3" fmla="*/ 195840 h 1958400"/>
                <a:gd name="connsiteX4" fmla="*/ 2135369 w 2135369"/>
                <a:gd name="connsiteY4" fmla="*/ 1762560 h 1958400"/>
                <a:gd name="connsiteX5" fmla="*/ 1939529 w 2135369"/>
                <a:gd name="connsiteY5" fmla="*/ 1958400 h 1958400"/>
                <a:gd name="connsiteX6" fmla="*/ 195840 w 2135369"/>
                <a:gd name="connsiteY6" fmla="*/ 1958400 h 1958400"/>
                <a:gd name="connsiteX7" fmla="*/ 0 w 2135369"/>
                <a:gd name="connsiteY7" fmla="*/ 1762560 h 1958400"/>
                <a:gd name="connsiteX8" fmla="*/ 0 w 2135369"/>
                <a:gd name="connsiteY8" fmla="*/ 195840 h 19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369" h="1958400">
                  <a:moveTo>
                    <a:pt x="0" y="195840"/>
                  </a:moveTo>
                  <a:cubicBezTo>
                    <a:pt x="0" y="87681"/>
                    <a:pt x="87681" y="0"/>
                    <a:pt x="195840" y="0"/>
                  </a:cubicBezTo>
                  <a:lnTo>
                    <a:pt x="1939529" y="0"/>
                  </a:lnTo>
                  <a:cubicBezTo>
                    <a:pt x="2047688" y="0"/>
                    <a:pt x="2135369" y="87681"/>
                    <a:pt x="2135369" y="195840"/>
                  </a:cubicBezTo>
                  <a:lnTo>
                    <a:pt x="2135369" y="1762560"/>
                  </a:lnTo>
                  <a:cubicBezTo>
                    <a:pt x="2135369" y="1870719"/>
                    <a:pt x="2047688" y="1958400"/>
                    <a:pt x="1939529" y="1958400"/>
                  </a:cubicBezTo>
                  <a:lnTo>
                    <a:pt x="195840" y="1958400"/>
                  </a:lnTo>
                  <a:cubicBezTo>
                    <a:pt x="87681" y="1958400"/>
                    <a:pt x="0" y="1870719"/>
                    <a:pt x="0" y="1762560"/>
                  </a:cubicBezTo>
                  <a:lnTo>
                    <a:pt x="0" y="19584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9168" tIns="299168" rIns="299168" bIns="299168" numCol="1" spcCol="1270" anchor="t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 ra kết quả</a:t>
              </a:r>
              <a:endParaRPr lang="en-US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CAE0544-0398-E25C-9A64-CFFBEC643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792" y="1718233"/>
              <a:ext cx="1948021" cy="1643642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2EA947A-B84B-8F61-499C-0DFA8D7A125C}"/>
              </a:ext>
            </a:extLst>
          </p:cNvPr>
          <p:cNvSpPr txBox="1"/>
          <p:nvPr/>
        </p:nvSpPr>
        <p:spPr>
          <a:xfrm>
            <a:off x="2221422" y="2085291"/>
            <a:ext cx="104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+ 3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CCF046-D094-4812-30B6-74EDADA26DB0}"/>
              </a:ext>
            </a:extLst>
          </p:cNvPr>
          <p:cNvSpPr txBox="1"/>
          <p:nvPr/>
        </p:nvSpPr>
        <p:spPr>
          <a:xfrm>
            <a:off x="5467619" y="2085291"/>
            <a:ext cx="154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+ 3 = 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04B7A1B-DD0E-B27F-A37F-A5E7290B3462}"/>
              </a:ext>
            </a:extLst>
          </p:cNvPr>
          <p:cNvSpPr/>
          <p:nvPr/>
        </p:nvSpPr>
        <p:spPr>
          <a:xfrm>
            <a:off x="2604032" y="5104625"/>
            <a:ext cx="7190232" cy="128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máy tính, dữ liệu là thông tin đã được đưa vào máy tính để máy tính có thể nhận biết và xử lí được.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máy tính, xử lí thông tin chính là xử lí dữ liệu.</a:t>
            </a:r>
          </a:p>
        </p:txBody>
      </p:sp>
    </p:spTree>
    <p:extLst>
      <p:ext uri="{BB962C8B-B14F-4D97-AF65-F5344CB8AC3E}">
        <p14:creationId xmlns:p14="http://schemas.microsoft.com/office/powerpoint/2010/main" val="164080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28138 3.7037E-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2819 3.7037E-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44" grpId="0"/>
      <p:bldP spid="44" grpId="1"/>
      <p:bldP spid="44" grpId="2"/>
      <p:bldP spid="45" grpId="0"/>
      <p:bldP spid="45" grpId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0570" y="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DỮ LIỆU    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DD092-B69D-825A-C837-B40F7CD6B575}"/>
              </a:ext>
            </a:extLst>
          </p:cNvPr>
          <p:cNvSpPr/>
          <p:nvPr/>
        </p:nvSpPr>
        <p:spPr>
          <a:xfrm>
            <a:off x="-268892" y="60960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Phân biệt dữ liệu và thông tin</a:t>
            </a: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12BCF753-2692-840F-6F07-EB5044864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912504"/>
              </p:ext>
            </p:extLst>
          </p:nvPr>
        </p:nvGraphicFramePr>
        <p:xfrm>
          <a:off x="4059832" y="2407421"/>
          <a:ext cx="6538976" cy="378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1" name="Hoc-online">
            <a:hlinkClick r:id="" action="ppaction://media"/>
            <a:extLst>
              <a:ext uri="{FF2B5EF4-FFF2-40B4-BE49-F238E27FC236}">
                <a16:creationId xmlns:a16="http://schemas.microsoft.com/office/drawing/2014/main" id="{940D0806-19BF-2B52-64A4-845E2D739B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06161" y="483892"/>
            <a:ext cx="1778906" cy="1047208"/>
          </a:xfrm>
          <a:prstGeom prst="rect">
            <a:avLst/>
          </a:prstGeom>
        </p:spPr>
      </p:pic>
      <p:pic>
        <p:nvPicPr>
          <p:cNvPr id="32" name="Picture 31" descr="Businesswoman pointing up">
            <a:extLst>
              <a:ext uri="{FF2B5EF4-FFF2-40B4-BE49-F238E27FC236}">
                <a16:creationId xmlns:a16="http://schemas.microsoft.com/office/drawing/2014/main" id="{5396ED49-9944-EC1B-8567-4079E37505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19" y="850430"/>
            <a:ext cx="933429" cy="2160784"/>
          </a:xfrm>
          <a:prstGeom prst="rect">
            <a:avLst/>
          </a:prstGeom>
        </p:spPr>
      </p:pic>
      <p:pic>
        <p:nvPicPr>
          <p:cNvPr id="33" name="Picture 4" descr="phương pháp cornell - phương pháp ghi chép và ôn bài hiệu quả">
            <a:extLst>
              <a:ext uri="{FF2B5EF4-FFF2-40B4-BE49-F238E27FC236}">
                <a16:creationId xmlns:a16="http://schemas.microsoft.com/office/drawing/2014/main" id="{3664CB41-9BEF-E643-800A-90698F1D5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467" y="2101984"/>
            <a:ext cx="1774183" cy="13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B034E1E-7041-D17B-27A5-1127AC5C605F}"/>
              </a:ext>
            </a:extLst>
          </p:cNvPr>
          <p:cNvSpPr/>
          <p:nvPr/>
        </p:nvSpPr>
        <p:spPr>
          <a:xfrm>
            <a:off x="6353452" y="5742936"/>
            <a:ext cx="1951736" cy="7517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môn ngữ văn</a:t>
            </a:r>
          </a:p>
        </p:txBody>
      </p:sp>
      <p:pic>
        <p:nvPicPr>
          <p:cNvPr id="35" name="Picture 6" descr="Giáo án ngữ văn - Tài liệu giảng dạy file word cho giáo viên">
            <a:extLst>
              <a:ext uri="{FF2B5EF4-FFF2-40B4-BE49-F238E27FC236}">
                <a16:creationId xmlns:a16="http://schemas.microsoft.com/office/drawing/2014/main" id="{68EED2DA-B741-3DE7-00BB-DD676075C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74" y="1780263"/>
            <a:ext cx="1458794" cy="198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9CEA1F7-3B79-E862-49B2-395C523BC851}"/>
              </a:ext>
            </a:extLst>
          </p:cNvPr>
          <p:cNvSpPr/>
          <p:nvPr/>
        </p:nvSpPr>
        <p:spPr>
          <a:xfrm>
            <a:off x="348938" y="1807158"/>
            <a:ext cx="2770772" cy="943811"/>
          </a:xfrm>
          <a:custGeom>
            <a:avLst/>
            <a:gdLst>
              <a:gd name="connsiteX0" fmla="*/ 0 w 1828634"/>
              <a:gd name="connsiteY0" fmla="*/ 94381 h 943811"/>
              <a:gd name="connsiteX1" fmla="*/ 94381 w 1828634"/>
              <a:gd name="connsiteY1" fmla="*/ 0 h 943811"/>
              <a:gd name="connsiteX2" fmla="*/ 1734253 w 1828634"/>
              <a:gd name="connsiteY2" fmla="*/ 0 h 943811"/>
              <a:gd name="connsiteX3" fmla="*/ 1828634 w 1828634"/>
              <a:gd name="connsiteY3" fmla="*/ 94381 h 943811"/>
              <a:gd name="connsiteX4" fmla="*/ 1828634 w 1828634"/>
              <a:gd name="connsiteY4" fmla="*/ 849430 h 943811"/>
              <a:gd name="connsiteX5" fmla="*/ 1734253 w 1828634"/>
              <a:gd name="connsiteY5" fmla="*/ 943811 h 943811"/>
              <a:gd name="connsiteX6" fmla="*/ 94381 w 1828634"/>
              <a:gd name="connsiteY6" fmla="*/ 943811 h 943811"/>
              <a:gd name="connsiteX7" fmla="*/ 0 w 1828634"/>
              <a:gd name="connsiteY7" fmla="*/ 849430 h 943811"/>
              <a:gd name="connsiteX8" fmla="*/ 0 w 1828634"/>
              <a:gd name="connsiteY8" fmla="*/ 94381 h 94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634" h="943811">
                <a:moveTo>
                  <a:pt x="0" y="94381"/>
                </a:moveTo>
                <a:cubicBezTo>
                  <a:pt x="0" y="42256"/>
                  <a:pt x="42256" y="0"/>
                  <a:pt x="94381" y="0"/>
                </a:cubicBezTo>
                <a:lnTo>
                  <a:pt x="1734253" y="0"/>
                </a:lnTo>
                <a:cubicBezTo>
                  <a:pt x="1786378" y="0"/>
                  <a:pt x="1828634" y="42256"/>
                  <a:pt x="1828634" y="94381"/>
                </a:cubicBezTo>
                <a:lnTo>
                  <a:pt x="1828634" y="849430"/>
                </a:lnTo>
                <a:cubicBezTo>
                  <a:pt x="1828634" y="901555"/>
                  <a:pt x="1786378" y="943811"/>
                  <a:pt x="1734253" y="943811"/>
                </a:cubicBezTo>
                <a:lnTo>
                  <a:pt x="94381" y="943811"/>
                </a:lnTo>
                <a:cubicBezTo>
                  <a:pt x="42256" y="943811"/>
                  <a:pt x="0" y="901555"/>
                  <a:pt x="0" y="849430"/>
                </a:cubicBezTo>
                <a:lnTo>
                  <a:pt x="0" y="94381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83" tIns="119083" rIns="119083" bIns="119083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dữ liệu cùng mang một thông tin</a:t>
            </a:r>
          </a:p>
        </p:txBody>
      </p:sp>
    </p:spTree>
    <p:extLst>
      <p:ext uri="{BB962C8B-B14F-4D97-AF65-F5344CB8AC3E}">
        <p14:creationId xmlns:p14="http://schemas.microsoft.com/office/powerpoint/2010/main" val="29121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93DD614-3167-40DA-B13F-E8710F588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graphicEl>
                                              <a:dgm id="{293DD614-3167-40DA-B13F-E8710F588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08D9F1F-29A3-4087-B93B-A7038E6DE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graphicEl>
                                              <a:dgm id="{208D9F1F-29A3-4087-B93B-A7038E6DE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5CA9E78-870A-4181-B0FA-038486E97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graphicEl>
                                              <a:dgm id="{B5CA9E78-870A-4181-B0FA-038486E97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5EE4B839-5E18-402E-9B1F-641D7B42E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graphicEl>
                                              <a:dgm id="{5EE4B839-5E18-402E-9B1F-641D7B42E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56EF3CCF-EF37-4916-9C8D-DE20E391B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graphicEl>
                                              <a:dgm id="{56EF3CCF-EF37-4916-9C8D-DE20E391B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EB9685B-AB1F-4AEF-94E6-2D9BDCBA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>
                                            <p:graphicEl>
                                              <a:dgm id="{FEB9685B-AB1F-4AEF-94E6-2D9BDCBA6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71F21479-E208-4CD9-ABBF-86D54CAC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graphicEl>
                                              <a:dgm id="{71F21479-E208-4CD9-ABBF-86D54CAC3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643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  <p:bldLst>
      <p:bldP spid="5" grpId="0" animBg="1"/>
      <p:bldGraphic spid="30" grpId="0">
        <p:bldSub>
          <a:bldDgm bld="one"/>
        </p:bldSub>
      </p:bldGraphic>
      <p:bldP spid="3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0570" y="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DỮ LIỆU    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DD092-B69D-825A-C837-B40F7CD6B575}"/>
              </a:ext>
            </a:extLst>
          </p:cNvPr>
          <p:cNvSpPr/>
          <p:nvPr/>
        </p:nvSpPr>
        <p:spPr>
          <a:xfrm>
            <a:off x="-268892" y="60960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Phân biệt dữ liệu và thông tin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C6E24EF-C8E0-50CC-A2CC-272D49F45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712256"/>
              </p:ext>
            </p:extLst>
          </p:nvPr>
        </p:nvGraphicFramePr>
        <p:xfrm>
          <a:off x="4262710" y="1983106"/>
          <a:ext cx="6538976" cy="378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C79CAF0-D925-5AA0-1EC2-FB147E45C98D}"/>
              </a:ext>
            </a:extLst>
          </p:cNvPr>
          <p:cNvSpPr/>
          <p:nvPr/>
        </p:nvSpPr>
        <p:spPr>
          <a:xfrm>
            <a:off x="6804675" y="4927403"/>
            <a:ext cx="1472184" cy="6766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D5330F-CCDF-6BA8-6367-2C8D19BFDDE0}"/>
              </a:ext>
            </a:extLst>
          </p:cNvPr>
          <p:cNvSpPr/>
          <p:nvPr/>
        </p:nvSpPr>
        <p:spPr>
          <a:xfrm>
            <a:off x="4707897" y="1809344"/>
            <a:ext cx="2176272" cy="6766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Trời rất nóng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932721-2E97-CA25-DAD7-D19CC05C267C}"/>
              </a:ext>
            </a:extLst>
          </p:cNvPr>
          <p:cNvSpPr/>
          <p:nvPr/>
        </p:nvSpPr>
        <p:spPr>
          <a:xfrm>
            <a:off x="8240281" y="1824944"/>
            <a:ext cx="2176272" cy="6766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Sốt cao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D6DF0E-B80E-31AA-B669-C1D860D4C168}"/>
              </a:ext>
            </a:extLst>
          </p:cNvPr>
          <p:cNvSpPr/>
          <p:nvPr/>
        </p:nvSpPr>
        <p:spPr>
          <a:xfrm>
            <a:off x="348938" y="1807158"/>
            <a:ext cx="2770772" cy="943811"/>
          </a:xfrm>
          <a:custGeom>
            <a:avLst/>
            <a:gdLst>
              <a:gd name="connsiteX0" fmla="*/ 0 w 1828634"/>
              <a:gd name="connsiteY0" fmla="*/ 94381 h 943811"/>
              <a:gd name="connsiteX1" fmla="*/ 94381 w 1828634"/>
              <a:gd name="connsiteY1" fmla="*/ 0 h 943811"/>
              <a:gd name="connsiteX2" fmla="*/ 1734253 w 1828634"/>
              <a:gd name="connsiteY2" fmla="*/ 0 h 943811"/>
              <a:gd name="connsiteX3" fmla="*/ 1828634 w 1828634"/>
              <a:gd name="connsiteY3" fmla="*/ 94381 h 943811"/>
              <a:gd name="connsiteX4" fmla="*/ 1828634 w 1828634"/>
              <a:gd name="connsiteY4" fmla="*/ 849430 h 943811"/>
              <a:gd name="connsiteX5" fmla="*/ 1734253 w 1828634"/>
              <a:gd name="connsiteY5" fmla="*/ 943811 h 943811"/>
              <a:gd name="connsiteX6" fmla="*/ 94381 w 1828634"/>
              <a:gd name="connsiteY6" fmla="*/ 943811 h 943811"/>
              <a:gd name="connsiteX7" fmla="*/ 0 w 1828634"/>
              <a:gd name="connsiteY7" fmla="*/ 849430 h 943811"/>
              <a:gd name="connsiteX8" fmla="*/ 0 w 1828634"/>
              <a:gd name="connsiteY8" fmla="*/ 94381 h 94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634" h="943811">
                <a:moveTo>
                  <a:pt x="0" y="94381"/>
                </a:moveTo>
                <a:cubicBezTo>
                  <a:pt x="0" y="42256"/>
                  <a:pt x="42256" y="0"/>
                  <a:pt x="94381" y="0"/>
                </a:cubicBezTo>
                <a:lnTo>
                  <a:pt x="1734253" y="0"/>
                </a:lnTo>
                <a:cubicBezTo>
                  <a:pt x="1786378" y="0"/>
                  <a:pt x="1828634" y="42256"/>
                  <a:pt x="1828634" y="94381"/>
                </a:cubicBezTo>
                <a:lnTo>
                  <a:pt x="1828634" y="849430"/>
                </a:lnTo>
                <a:cubicBezTo>
                  <a:pt x="1828634" y="901555"/>
                  <a:pt x="1786378" y="943811"/>
                  <a:pt x="1734253" y="943811"/>
                </a:cubicBezTo>
                <a:lnTo>
                  <a:pt x="94381" y="943811"/>
                </a:lnTo>
                <a:cubicBezTo>
                  <a:pt x="42256" y="943811"/>
                  <a:pt x="0" y="901555"/>
                  <a:pt x="0" y="849430"/>
                </a:cubicBezTo>
                <a:lnTo>
                  <a:pt x="0" y="94381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83" tIns="119083" rIns="119083" bIns="119083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dữ liệu cùng mang một thông tin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C35C26-EBBA-2A57-1624-B9D178D09B4F}"/>
              </a:ext>
            </a:extLst>
          </p:cNvPr>
          <p:cNvSpPr/>
          <p:nvPr/>
        </p:nvSpPr>
        <p:spPr>
          <a:xfrm>
            <a:off x="1521724" y="2809957"/>
            <a:ext cx="424715" cy="353929"/>
          </a:xfrm>
          <a:custGeom>
            <a:avLst/>
            <a:gdLst>
              <a:gd name="connsiteX0" fmla="*/ 0 w 353929"/>
              <a:gd name="connsiteY0" fmla="*/ 84943 h 424715"/>
              <a:gd name="connsiteX1" fmla="*/ 176965 w 353929"/>
              <a:gd name="connsiteY1" fmla="*/ 84943 h 424715"/>
              <a:gd name="connsiteX2" fmla="*/ 176965 w 353929"/>
              <a:gd name="connsiteY2" fmla="*/ 0 h 424715"/>
              <a:gd name="connsiteX3" fmla="*/ 353929 w 353929"/>
              <a:gd name="connsiteY3" fmla="*/ 212358 h 424715"/>
              <a:gd name="connsiteX4" fmla="*/ 176965 w 353929"/>
              <a:gd name="connsiteY4" fmla="*/ 424715 h 424715"/>
              <a:gd name="connsiteX5" fmla="*/ 176965 w 353929"/>
              <a:gd name="connsiteY5" fmla="*/ 339772 h 424715"/>
              <a:gd name="connsiteX6" fmla="*/ 0 w 353929"/>
              <a:gd name="connsiteY6" fmla="*/ 339772 h 424715"/>
              <a:gd name="connsiteX7" fmla="*/ 0 w 353929"/>
              <a:gd name="connsiteY7" fmla="*/ 84943 h 42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929" h="424715">
                <a:moveTo>
                  <a:pt x="283143" y="0"/>
                </a:moveTo>
                <a:lnTo>
                  <a:pt x="283143" y="212358"/>
                </a:lnTo>
                <a:lnTo>
                  <a:pt x="353929" y="212358"/>
                </a:lnTo>
                <a:lnTo>
                  <a:pt x="176964" y="424715"/>
                </a:lnTo>
                <a:lnTo>
                  <a:pt x="0" y="212358"/>
                </a:lnTo>
                <a:lnTo>
                  <a:pt x="70786" y="212358"/>
                </a:lnTo>
                <a:lnTo>
                  <a:pt x="70786" y="0"/>
                </a:lnTo>
                <a:lnTo>
                  <a:pt x="283143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944" tIns="0" rIns="84942" bIns="10617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130E54-22C4-1473-D6D6-67E00EA0D5C8}"/>
              </a:ext>
            </a:extLst>
          </p:cNvPr>
          <p:cNvSpPr/>
          <p:nvPr/>
        </p:nvSpPr>
        <p:spPr>
          <a:xfrm>
            <a:off x="348937" y="3222875"/>
            <a:ext cx="2770773" cy="943811"/>
          </a:xfrm>
          <a:custGeom>
            <a:avLst/>
            <a:gdLst>
              <a:gd name="connsiteX0" fmla="*/ 0 w 1828634"/>
              <a:gd name="connsiteY0" fmla="*/ 94381 h 943811"/>
              <a:gd name="connsiteX1" fmla="*/ 94381 w 1828634"/>
              <a:gd name="connsiteY1" fmla="*/ 0 h 943811"/>
              <a:gd name="connsiteX2" fmla="*/ 1734253 w 1828634"/>
              <a:gd name="connsiteY2" fmla="*/ 0 h 943811"/>
              <a:gd name="connsiteX3" fmla="*/ 1828634 w 1828634"/>
              <a:gd name="connsiteY3" fmla="*/ 94381 h 943811"/>
              <a:gd name="connsiteX4" fmla="*/ 1828634 w 1828634"/>
              <a:gd name="connsiteY4" fmla="*/ 849430 h 943811"/>
              <a:gd name="connsiteX5" fmla="*/ 1734253 w 1828634"/>
              <a:gd name="connsiteY5" fmla="*/ 943811 h 943811"/>
              <a:gd name="connsiteX6" fmla="*/ 94381 w 1828634"/>
              <a:gd name="connsiteY6" fmla="*/ 943811 h 943811"/>
              <a:gd name="connsiteX7" fmla="*/ 0 w 1828634"/>
              <a:gd name="connsiteY7" fmla="*/ 849430 h 943811"/>
              <a:gd name="connsiteX8" fmla="*/ 0 w 1828634"/>
              <a:gd name="connsiteY8" fmla="*/ 94381 h 94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634" h="943811">
                <a:moveTo>
                  <a:pt x="0" y="94381"/>
                </a:moveTo>
                <a:cubicBezTo>
                  <a:pt x="0" y="42256"/>
                  <a:pt x="42256" y="0"/>
                  <a:pt x="94381" y="0"/>
                </a:cubicBezTo>
                <a:lnTo>
                  <a:pt x="1734253" y="0"/>
                </a:lnTo>
                <a:cubicBezTo>
                  <a:pt x="1786378" y="0"/>
                  <a:pt x="1828634" y="42256"/>
                  <a:pt x="1828634" y="94381"/>
                </a:cubicBezTo>
                <a:lnTo>
                  <a:pt x="1828634" y="849430"/>
                </a:lnTo>
                <a:cubicBezTo>
                  <a:pt x="1828634" y="901555"/>
                  <a:pt x="1786378" y="943811"/>
                  <a:pt x="1734253" y="943811"/>
                </a:cubicBezTo>
                <a:lnTo>
                  <a:pt x="94381" y="943811"/>
                </a:lnTo>
                <a:cubicBezTo>
                  <a:pt x="42256" y="943811"/>
                  <a:pt x="0" y="901555"/>
                  <a:pt x="0" y="849430"/>
                </a:cubicBezTo>
                <a:lnTo>
                  <a:pt x="0" y="94381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59844"/>
              <a:satOff val="2656"/>
              <a:lumOff val="-1438"/>
              <a:alphaOff val="0"/>
            </a:schemeClr>
          </a:fillRef>
          <a:effectRef idx="0">
            <a:schemeClr val="accent5">
              <a:hueOff val="-259844"/>
              <a:satOff val="2656"/>
              <a:lumOff val="-14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83" tIns="119083" rIns="119083" bIns="119083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một bộ dữ liệu có thể mang nhiều thông tin khác nhau</a:t>
            </a:r>
          </a:p>
        </p:txBody>
      </p:sp>
    </p:spTree>
    <p:extLst>
      <p:ext uri="{BB962C8B-B14F-4D97-AF65-F5344CB8AC3E}">
        <p14:creationId xmlns:p14="http://schemas.microsoft.com/office/powerpoint/2010/main" val="20805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DD614-3167-40DA-B13F-E8710F588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293DD614-3167-40DA-B13F-E8710F588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8D9F1F-29A3-4087-B93B-A7038E6DE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208D9F1F-29A3-4087-B93B-A7038E6DE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CA9E78-870A-4181-B0FA-038486E97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B5CA9E78-870A-4181-B0FA-038486E97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E4B839-5E18-402E-9B1F-641D7B42E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5EE4B839-5E18-402E-9B1F-641D7B42E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EF3CCF-EF37-4916-9C8D-DE20E391B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56EF3CCF-EF37-4916-9C8D-DE20E391B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0570" y="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DỮ LIỆU    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DD092-B69D-825A-C837-B40F7CD6B575}"/>
              </a:ext>
            </a:extLst>
          </p:cNvPr>
          <p:cNvSpPr/>
          <p:nvPr/>
        </p:nvSpPr>
        <p:spPr>
          <a:xfrm>
            <a:off x="-268892" y="60960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Phân biệt dữ liệu và thông tin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D6DF0E-B80E-31AA-B669-C1D860D4C168}"/>
              </a:ext>
            </a:extLst>
          </p:cNvPr>
          <p:cNvSpPr/>
          <p:nvPr/>
        </p:nvSpPr>
        <p:spPr>
          <a:xfrm>
            <a:off x="348938" y="1807158"/>
            <a:ext cx="2770772" cy="943811"/>
          </a:xfrm>
          <a:custGeom>
            <a:avLst/>
            <a:gdLst>
              <a:gd name="connsiteX0" fmla="*/ 0 w 1828634"/>
              <a:gd name="connsiteY0" fmla="*/ 94381 h 943811"/>
              <a:gd name="connsiteX1" fmla="*/ 94381 w 1828634"/>
              <a:gd name="connsiteY1" fmla="*/ 0 h 943811"/>
              <a:gd name="connsiteX2" fmla="*/ 1734253 w 1828634"/>
              <a:gd name="connsiteY2" fmla="*/ 0 h 943811"/>
              <a:gd name="connsiteX3" fmla="*/ 1828634 w 1828634"/>
              <a:gd name="connsiteY3" fmla="*/ 94381 h 943811"/>
              <a:gd name="connsiteX4" fmla="*/ 1828634 w 1828634"/>
              <a:gd name="connsiteY4" fmla="*/ 849430 h 943811"/>
              <a:gd name="connsiteX5" fmla="*/ 1734253 w 1828634"/>
              <a:gd name="connsiteY5" fmla="*/ 943811 h 943811"/>
              <a:gd name="connsiteX6" fmla="*/ 94381 w 1828634"/>
              <a:gd name="connsiteY6" fmla="*/ 943811 h 943811"/>
              <a:gd name="connsiteX7" fmla="*/ 0 w 1828634"/>
              <a:gd name="connsiteY7" fmla="*/ 849430 h 943811"/>
              <a:gd name="connsiteX8" fmla="*/ 0 w 1828634"/>
              <a:gd name="connsiteY8" fmla="*/ 94381 h 94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634" h="943811">
                <a:moveTo>
                  <a:pt x="0" y="94381"/>
                </a:moveTo>
                <a:cubicBezTo>
                  <a:pt x="0" y="42256"/>
                  <a:pt x="42256" y="0"/>
                  <a:pt x="94381" y="0"/>
                </a:cubicBezTo>
                <a:lnTo>
                  <a:pt x="1734253" y="0"/>
                </a:lnTo>
                <a:cubicBezTo>
                  <a:pt x="1786378" y="0"/>
                  <a:pt x="1828634" y="42256"/>
                  <a:pt x="1828634" y="94381"/>
                </a:cubicBezTo>
                <a:lnTo>
                  <a:pt x="1828634" y="849430"/>
                </a:lnTo>
                <a:cubicBezTo>
                  <a:pt x="1828634" y="901555"/>
                  <a:pt x="1786378" y="943811"/>
                  <a:pt x="1734253" y="943811"/>
                </a:cubicBezTo>
                <a:lnTo>
                  <a:pt x="94381" y="943811"/>
                </a:lnTo>
                <a:cubicBezTo>
                  <a:pt x="42256" y="943811"/>
                  <a:pt x="0" y="901555"/>
                  <a:pt x="0" y="849430"/>
                </a:cubicBezTo>
                <a:lnTo>
                  <a:pt x="0" y="94381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83" tIns="119083" rIns="119083" bIns="119083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dữ liệu cùng mang một thông tin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C35C26-EBBA-2A57-1624-B9D178D09B4F}"/>
              </a:ext>
            </a:extLst>
          </p:cNvPr>
          <p:cNvSpPr/>
          <p:nvPr/>
        </p:nvSpPr>
        <p:spPr>
          <a:xfrm>
            <a:off x="1521724" y="2809957"/>
            <a:ext cx="424715" cy="353929"/>
          </a:xfrm>
          <a:custGeom>
            <a:avLst/>
            <a:gdLst>
              <a:gd name="connsiteX0" fmla="*/ 0 w 353929"/>
              <a:gd name="connsiteY0" fmla="*/ 84943 h 424715"/>
              <a:gd name="connsiteX1" fmla="*/ 176965 w 353929"/>
              <a:gd name="connsiteY1" fmla="*/ 84943 h 424715"/>
              <a:gd name="connsiteX2" fmla="*/ 176965 w 353929"/>
              <a:gd name="connsiteY2" fmla="*/ 0 h 424715"/>
              <a:gd name="connsiteX3" fmla="*/ 353929 w 353929"/>
              <a:gd name="connsiteY3" fmla="*/ 212358 h 424715"/>
              <a:gd name="connsiteX4" fmla="*/ 176965 w 353929"/>
              <a:gd name="connsiteY4" fmla="*/ 424715 h 424715"/>
              <a:gd name="connsiteX5" fmla="*/ 176965 w 353929"/>
              <a:gd name="connsiteY5" fmla="*/ 339772 h 424715"/>
              <a:gd name="connsiteX6" fmla="*/ 0 w 353929"/>
              <a:gd name="connsiteY6" fmla="*/ 339772 h 424715"/>
              <a:gd name="connsiteX7" fmla="*/ 0 w 353929"/>
              <a:gd name="connsiteY7" fmla="*/ 84943 h 42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929" h="424715">
                <a:moveTo>
                  <a:pt x="283143" y="0"/>
                </a:moveTo>
                <a:lnTo>
                  <a:pt x="283143" y="212358"/>
                </a:lnTo>
                <a:lnTo>
                  <a:pt x="353929" y="212358"/>
                </a:lnTo>
                <a:lnTo>
                  <a:pt x="176964" y="424715"/>
                </a:lnTo>
                <a:lnTo>
                  <a:pt x="0" y="212358"/>
                </a:lnTo>
                <a:lnTo>
                  <a:pt x="70786" y="212358"/>
                </a:lnTo>
                <a:lnTo>
                  <a:pt x="70786" y="0"/>
                </a:lnTo>
                <a:lnTo>
                  <a:pt x="283143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944" tIns="0" rIns="84942" bIns="10617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130E54-22C4-1473-D6D6-67E00EA0D5C8}"/>
              </a:ext>
            </a:extLst>
          </p:cNvPr>
          <p:cNvSpPr/>
          <p:nvPr/>
        </p:nvSpPr>
        <p:spPr>
          <a:xfrm>
            <a:off x="348937" y="3222875"/>
            <a:ext cx="2770773" cy="943811"/>
          </a:xfrm>
          <a:custGeom>
            <a:avLst/>
            <a:gdLst>
              <a:gd name="connsiteX0" fmla="*/ 0 w 1828634"/>
              <a:gd name="connsiteY0" fmla="*/ 94381 h 943811"/>
              <a:gd name="connsiteX1" fmla="*/ 94381 w 1828634"/>
              <a:gd name="connsiteY1" fmla="*/ 0 h 943811"/>
              <a:gd name="connsiteX2" fmla="*/ 1734253 w 1828634"/>
              <a:gd name="connsiteY2" fmla="*/ 0 h 943811"/>
              <a:gd name="connsiteX3" fmla="*/ 1828634 w 1828634"/>
              <a:gd name="connsiteY3" fmla="*/ 94381 h 943811"/>
              <a:gd name="connsiteX4" fmla="*/ 1828634 w 1828634"/>
              <a:gd name="connsiteY4" fmla="*/ 849430 h 943811"/>
              <a:gd name="connsiteX5" fmla="*/ 1734253 w 1828634"/>
              <a:gd name="connsiteY5" fmla="*/ 943811 h 943811"/>
              <a:gd name="connsiteX6" fmla="*/ 94381 w 1828634"/>
              <a:gd name="connsiteY6" fmla="*/ 943811 h 943811"/>
              <a:gd name="connsiteX7" fmla="*/ 0 w 1828634"/>
              <a:gd name="connsiteY7" fmla="*/ 849430 h 943811"/>
              <a:gd name="connsiteX8" fmla="*/ 0 w 1828634"/>
              <a:gd name="connsiteY8" fmla="*/ 94381 h 94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634" h="943811">
                <a:moveTo>
                  <a:pt x="0" y="94381"/>
                </a:moveTo>
                <a:cubicBezTo>
                  <a:pt x="0" y="42256"/>
                  <a:pt x="42256" y="0"/>
                  <a:pt x="94381" y="0"/>
                </a:cubicBezTo>
                <a:lnTo>
                  <a:pt x="1734253" y="0"/>
                </a:lnTo>
                <a:cubicBezTo>
                  <a:pt x="1786378" y="0"/>
                  <a:pt x="1828634" y="42256"/>
                  <a:pt x="1828634" y="94381"/>
                </a:cubicBezTo>
                <a:lnTo>
                  <a:pt x="1828634" y="849430"/>
                </a:lnTo>
                <a:cubicBezTo>
                  <a:pt x="1828634" y="901555"/>
                  <a:pt x="1786378" y="943811"/>
                  <a:pt x="1734253" y="943811"/>
                </a:cubicBezTo>
                <a:lnTo>
                  <a:pt x="94381" y="943811"/>
                </a:lnTo>
                <a:cubicBezTo>
                  <a:pt x="42256" y="943811"/>
                  <a:pt x="0" y="901555"/>
                  <a:pt x="0" y="849430"/>
                </a:cubicBezTo>
                <a:lnTo>
                  <a:pt x="0" y="94381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59844"/>
              <a:satOff val="2656"/>
              <a:lumOff val="-1438"/>
              <a:alphaOff val="0"/>
            </a:schemeClr>
          </a:fillRef>
          <a:effectRef idx="0">
            <a:schemeClr val="accent5">
              <a:hueOff val="-259844"/>
              <a:satOff val="2656"/>
              <a:lumOff val="-14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83" tIns="119083" rIns="119083" bIns="119083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một bộ dữ liệu có thể mang nhiều thông tin khác nhau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002138-00A2-627F-147D-3B1EBDE67863}"/>
              </a:ext>
            </a:extLst>
          </p:cNvPr>
          <p:cNvSpPr/>
          <p:nvPr/>
        </p:nvSpPr>
        <p:spPr>
          <a:xfrm>
            <a:off x="1513351" y="4228450"/>
            <a:ext cx="424715" cy="353929"/>
          </a:xfrm>
          <a:custGeom>
            <a:avLst/>
            <a:gdLst>
              <a:gd name="connsiteX0" fmla="*/ 0 w 353929"/>
              <a:gd name="connsiteY0" fmla="*/ 84943 h 424715"/>
              <a:gd name="connsiteX1" fmla="*/ 176965 w 353929"/>
              <a:gd name="connsiteY1" fmla="*/ 84943 h 424715"/>
              <a:gd name="connsiteX2" fmla="*/ 176965 w 353929"/>
              <a:gd name="connsiteY2" fmla="*/ 0 h 424715"/>
              <a:gd name="connsiteX3" fmla="*/ 353929 w 353929"/>
              <a:gd name="connsiteY3" fmla="*/ 212358 h 424715"/>
              <a:gd name="connsiteX4" fmla="*/ 176965 w 353929"/>
              <a:gd name="connsiteY4" fmla="*/ 424715 h 424715"/>
              <a:gd name="connsiteX5" fmla="*/ 176965 w 353929"/>
              <a:gd name="connsiteY5" fmla="*/ 339772 h 424715"/>
              <a:gd name="connsiteX6" fmla="*/ 0 w 353929"/>
              <a:gd name="connsiteY6" fmla="*/ 339772 h 424715"/>
              <a:gd name="connsiteX7" fmla="*/ 0 w 353929"/>
              <a:gd name="connsiteY7" fmla="*/ 84943 h 42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929" h="424715">
                <a:moveTo>
                  <a:pt x="283143" y="0"/>
                </a:moveTo>
                <a:lnTo>
                  <a:pt x="283143" y="212358"/>
                </a:lnTo>
                <a:lnTo>
                  <a:pt x="353929" y="212358"/>
                </a:lnTo>
                <a:lnTo>
                  <a:pt x="176964" y="424715"/>
                </a:lnTo>
                <a:lnTo>
                  <a:pt x="0" y="212358"/>
                </a:lnTo>
                <a:lnTo>
                  <a:pt x="70786" y="212358"/>
                </a:lnTo>
                <a:lnTo>
                  <a:pt x="70786" y="0"/>
                </a:lnTo>
                <a:lnTo>
                  <a:pt x="283143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944" tIns="0" rIns="84942" bIns="10617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C899C5-A88B-F322-AB5D-947231A7C9BE}"/>
              </a:ext>
            </a:extLst>
          </p:cNvPr>
          <p:cNvSpPr/>
          <p:nvPr/>
        </p:nvSpPr>
        <p:spPr>
          <a:xfrm>
            <a:off x="340564" y="4641368"/>
            <a:ext cx="2770773" cy="943811"/>
          </a:xfrm>
          <a:custGeom>
            <a:avLst/>
            <a:gdLst>
              <a:gd name="connsiteX0" fmla="*/ 0 w 1828634"/>
              <a:gd name="connsiteY0" fmla="*/ 94381 h 943811"/>
              <a:gd name="connsiteX1" fmla="*/ 94381 w 1828634"/>
              <a:gd name="connsiteY1" fmla="*/ 0 h 943811"/>
              <a:gd name="connsiteX2" fmla="*/ 1734253 w 1828634"/>
              <a:gd name="connsiteY2" fmla="*/ 0 h 943811"/>
              <a:gd name="connsiteX3" fmla="*/ 1828634 w 1828634"/>
              <a:gd name="connsiteY3" fmla="*/ 94381 h 943811"/>
              <a:gd name="connsiteX4" fmla="*/ 1828634 w 1828634"/>
              <a:gd name="connsiteY4" fmla="*/ 849430 h 943811"/>
              <a:gd name="connsiteX5" fmla="*/ 1734253 w 1828634"/>
              <a:gd name="connsiteY5" fmla="*/ 943811 h 943811"/>
              <a:gd name="connsiteX6" fmla="*/ 94381 w 1828634"/>
              <a:gd name="connsiteY6" fmla="*/ 943811 h 943811"/>
              <a:gd name="connsiteX7" fmla="*/ 0 w 1828634"/>
              <a:gd name="connsiteY7" fmla="*/ 849430 h 943811"/>
              <a:gd name="connsiteX8" fmla="*/ 0 w 1828634"/>
              <a:gd name="connsiteY8" fmla="*/ 94381 h 94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634" h="943811">
                <a:moveTo>
                  <a:pt x="0" y="94381"/>
                </a:moveTo>
                <a:cubicBezTo>
                  <a:pt x="0" y="42256"/>
                  <a:pt x="42256" y="0"/>
                  <a:pt x="94381" y="0"/>
                </a:cubicBezTo>
                <a:lnTo>
                  <a:pt x="1734253" y="0"/>
                </a:lnTo>
                <a:cubicBezTo>
                  <a:pt x="1786378" y="0"/>
                  <a:pt x="1828634" y="42256"/>
                  <a:pt x="1828634" y="94381"/>
                </a:cubicBezTo>
                <a:lnTo>
                  <a:pt x="1828634" y="849430"/>
                </a:lnTo>
                <a:cubicBezTo>
                  <a:pt x="1828634" y="901555"/>
                  <a:pt x="1786378" y="943811"/>
                  <a:pt x="1734253" y="943811"/>
                </a:cubicBezTo>
                <a:lnTo>
                  <a:pt x="94381" y="943811"/>
                </a:lnTo>
                <a:cubicBezTo>
                  <a:pt x="42256" y="943811"/>
                  <a:pt x="0" y="901555"/>
                  <a:pt x="0" y="849430"/>
                </a:cubicBezTo>
                <a:lnTo>
                  <a:pt x="0" y="94381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59844"/>
              <a:satOff val="2656"/>
              <a:lumOff val="-1438"/>
              <a:alphaOff val="0"/>
            </a:schemeClr>
          </a:fillRef>
          <a:effectRef idx="0">
            <a:schemeClr val="accent5">
              <a:hueOff val="-259844"/>
              <a:satOff val="2656"/>
              <a:lumOff val="-14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83" tIns="119083" rIns="119083" bIns="119083" numCol="1" spcCol="1270" anchor="ctr" anchorCtr="0">
            <a:noAutofit/>
          </a:bodyPr>
          <a:lstStyle/>
          <a:p>
            <a:pPr lvl="0"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có tính toàn vẹn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BCAA35DE-6502-4BF3-81BE-CAD5A0472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51459"/>
              </p:ext>
            </p:extLst>
          </p:nvPr>
        </p:nvGraphicFramePr>
        <p:xfrm>
          <a:off x="4126743" y="-127339"/>
          <a:ext cx="7080651" cy="4970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5937751-7AFD-B28E-1E4A-2C490D94328B}"/>
              </a:ext>
            </a:extLst>
          </p:cNvPr>
          <p:cNvSpPr txBox="1"/>
          <p:nvPr/>
        </p:nvSpPr>
        <p:spPr>
          <a:xfrm>
            <a:off x="3908811" y="4047196"/>
            <a:ext cx="6852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nhiệt độ trung bình trong ngày, đo nhiệt độ của 4 buổi: sáng, trưa, chiều, tối và lấy trung bình cộng.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5C1738B-7471-7C20-8360-F9D5D7DA6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05892"/>
              </p:ext>
            </p:extLst>
          </p:nvPr>
        </p:nvGraphicFramePr>
        <p:xfrm>
          <a:off x="4004010" y="5291009"/>
          <a:ext cx="6661653" cy="11074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64265">
                  <a:extLst>
                    <a:ext uri="{9D8B030D-6E8A-4147-A177-3AD203B41FA5}">
                      <a16:colId xmlns:a16="http://schemas.microsoft.com/office/drawing/2014/main" val="4054192595"/>
                    </a:ext>
                  </a:extLst>
                </a:gridCol>
                <a:gridCol w="1072891">
                  <a:extLst>
                    <a:ext uri="{9D8B030D-6E8A-4147-A177-3AD203B41FA5}">
                      <a16:colId xmlns:a16="http://schemas.microsoft.com/office/drawing/2014/main" val="2758548835"/>
                    </a:ext>
                  </a:extLst>
                </a:gridCol>
                <a:gridCol w="1058774">
                  <a:extLst>
                    <a:ext uri="{9D8B030D-6E8A-4147-A177-3AD203B41FA5}">
                      <a16:colId xmlns:a16="http://schemas.microsoft.com/office/drawing/2014/main" val="2386629948"/>
                    </a:ext>
                  </a:extLst>
                </a:gridCol>
                <a:gridCol w="1150536">
                  <a:extLst>
                    <a:ext uri="{9D8B030D-6E8A-4147-A177-3AD203B41FA5}">
                      <a16:colId xmlns:a16="http://schemas.microsoft.com/office/drawing/2014/main" val="1107432458"/>
                    </a:ext>
                  </a:extLst>
                </a:gridCol>
                <a:gridCol w="2315187">
                  <a:extLst>
                    <a:ext uri="{9D8B030D-6E8A-4147-A177-3AD203B41FA5}">
                      <a16:colId xmlns:a16="http://schemas.microsoft.com/office/drawing/2014/main" val="3259728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88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</a:t>
                      </a:r>
                      <a:r>
                        <a:rPr lang="en-US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(mát mẻ)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74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(nóng)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564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2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9D33FAF-1A69-4D3A-872F-A900075B0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graphicEl>
                                              <a:dgm id="{39D33FAF-1A69-4D3A-872F-A900075B0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50AD339-9E51-47D9-9AC7-FFD234626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graphicEl>
                                              <a:dgm id="{B50AD339-9E51-47D9-9AC7-FFD234626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F0D7D1D-2548-4F81-8B0F-39FD0C524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graphicEl>
                                              <a:dgm id="{1F0D7D1D-2548-4F81-8B0F-39FD0C524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7C2289A-710C-4171-BAAD-DF2F9124A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graphicEl>
                                              <a:dgm id="{87C2289A-710C-4171-BAAD-DF2F9124A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2E6E099-88F8-4366-AC6F-B5EB474AD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graphicEl>
                                              <a:dgm id="{B2E6E099-88F8-4366-AC6F-B5EB474AD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Graphic spid="1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0570" y="0"/>
            <a:ext cx="458724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DỮ LIỆU    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46E420-A4F7-5547-4034-460B66F72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15" y="1671632"/>
            <a:ext cx="9562569" cy="3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15199</TotalTime>
  <Words>1428</Words>
  <Application>Microsoft Office PowerPoint</Application>
  <PresentationFormat>Widescreen</PresentationFormat>
  <Paragraphs>280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Corbel</vt:lpstr>
      <vt:lpstr>Impact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DamDH</dc:creator>
  <cp:lastModifiedBy>Huu Dam</cp:lastModifiedBy>
  <cp:revision>270</cp:revision>
  <dcterms:created xsi:type="dcterms:W3CDTF">2021-03-03T03:20:18Z</dcterms:created>
  <dcterms:modified xsi:type="dcterms:W3CDTF">2022-11-26T03:00:13Z</dcterms:modified>
</cp:coreProperties>
</file>